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tags/tag31.xml" ContentType="application/vnd.openxmlformats-officedocument.presentationml.tags+xml"/>
  <Override PartName="/ppt/notesSlides/notesSlide2.xml" ContentType="application/vnd.openxmlformats-officedocument.presentationml.notesSlide+xml"/>
  <Override PartName="/ppt/tags/tag32.xml" ContentType="application/vnd.openxmlformats-officedocument.presentationml.tags+xml"/>
  <Override PartName="/ppt/notesSlides/notesSlide3.xml" ContentType="application/vnd.openxmlformats-officedocument.presentationml.notesSlide+xml"/>
  <Override PartName="/ppt/tags/tag33.xml" ContentType="application/vnd.openxmlformats-officedocument.presentationml.tags+xml"/>
  <Override PartName="/ppt/notesSlides/notesSlide4.xml" ContentType="application/vnd.openxmlformats-officedocument.presentationml.notesSlide+xml"/>
  <Override PartName="/ppt/tags/tag34.xml" ContentType="application/vnd.openxmlformats-officedocument.presentationml.tags+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0" r:id="rId4"/>
    <p:sldMasterId id="2147483710" r:id="rId5"/>
  </p:sldMasterIdLst>
  <p:notesMasterIdLst>
    <p:notesMasterId r:id="rId11"/>
  </p:notesMasterIdLst>
  <p:handoutMasterIdLst>
    <p:handoutMasterId r:id="rId12"/>
  </p:handoutMasterIdLst>
  <p:sldIdLst>
    <p:sldId id="331" r:id="rId6"/>
    <p:sldId id="343" r:id="rId7"/>
    <p:sldId id="348" r:id="rId8"/>
    <p:sldId id="349" r:id="rId9"/>
    <p:sldId id="350" r:id="rId10"/>
  </p:sldIdLst>
  <p:sldSz cx="6858000" cy="9144000" type="letter"/>
  <p:notesSz cx="6797675" cy="9928225"/>
  <p:custDataLst>
    <p:tags r:id="rId13"/>
  </p:custDataLst>
  <p:defaultTextStyle>
    <a:defPPr>
      <a:defRPr lang="en-US"/>
    </a:defPPr>
    <a:lvl1pPr marL="0" algn="l" defTabSz="452628" rtl="0" eaLnBrk="1" latinLnBrk="0" hangingPunct="1">
      <a:defRPr sz="900" kern="1200">
        <a:solidFill>
          <a:schemeClr val="tx1"/>
        </a:solidFill>
        <a:latin typeface="+mn-lt"/>
        <a:ea typeface="+mn-ea"/>
        <a:cs typeface="+mn-cs"/>
      </a:defRPr>
    </a:lvl1pPr>
    <a:lvl2pPr marL="226314" algn="l" defTabSz="452628" rtl="0" eaLnBrk="1" latinLnBrk="0" hangingPunct="1">
      <a:defRPr sz="900" kern="1200">
        <a:solidFill>
          <a:schemeClr val="tx1"/>
        </a:solidFill>
        <a:latin typeface="+mn-lt"/>
        <a:ea typeface="+mn-ea"/>
        <a:cs typeface="+mn-cs"/>
      </a:defRPr>
    </a:lvl2pPr>
    <a:lvl3pPr marL="452628" algn="l" defTabSz="452628" rtl="0" eaLnBrk="1" latinLnBrk="0" hangingPunct="1">
      <a:defRPr sz="900" kern="1200">
        <a:solidFill>
          <a:schemeClr val="tx1"/>
        </a:solidFill>
        <a:latin typeface="+mn-lt"/>
        <a:ea typeface="+mn-ea"/>
        <a:cs typeface="+mn-cs"/>
      </a:defRPr>
    </a:lvl3pPr>
    <a:lvl4pPr marL="678942" algn="l" defTabSz="452628" rtl="0" eaLnBrk="1" latinLnBrk="0" hangingPunct="1">
      <a:defRPr sz="900" kern="1200">
        <a:solidFill>
          <a:schemeClr val="tx1"/>
        </a:solidFill>
        <a:latin typeface="+mn-lt"/>
        <a:ea typeface="+mn-ea"/>
        <a:cs typeface="+mn-cs"/>
      </a:defRPr>
    </a:lvl4pPr>
    <a:lvl5pPr marL="905256" algn="l" defTabSz="452628" rtl="0" eaLnBrk="1" latinLnBrk="0" hangingPunct="1">
      <a:defRPr sz="900" kern="1200">
        <a:solidFill>
          <a:schemeClr val="tx1"/>
        </a:solidFill>
        <a:latin typeface="+mn-lt"/>
        <a:ea typeface="+mn-ea"/>
        <a:cs typeface="+mn-cs"/>
      </a:defRPr>
    </a:lvl5pPr>
    <a:lvl6pPr marL="1131570" algn="l" defTabSz="452628" rtl="0" eaLnBrk="1" latinLnBrk="0" hangingPunct="1">
      <a:defRPr sz="900" kern="1200">
        <a:solidFill>
          <a:schemeClr val="tx1"/>
        </a:solidFill>
        <a:latin typeface="+mn-lt"/>
        <a:ea typeface="+mn-ea"/>
        <a:cs typeface="+mn-cs"/>
      </a:defRPr>
    </a:lvl6pPr>
    <a:lvl7pPr marL="1357884" algn="l" defTabSz="452628" rtl="0" eaLnBrk="1" latinLnBrk="0" hangingPunct="1">
      <a:defRPr sz="900" kern="1200">
        <a:solidFill>
          <a:schemeClr val="tx1"/>
        </a:solidFill>
        <a:latin typeface="+mn-lt"/>
        <a:ea typeface="+mn-ea"/>
        <a:cs typeface="+mn-cs"/>
      </a:defRPr>
    </a:lvl7pPr>
    <a:lvl8pPr marL="1584198" algn="l" defTabSz="452628" rtl="0" eaLnBrk="1" latinLnBrk="0" hangingPunct="1">
      <a:defRPr sz="900" kern="1200">
        <a:solidFill>
          <a:schemeClr val="tx1"/>
        </a:solidFill>
        <a:latin typeface="+mn-lt"/>
        <a:ea typeface="+mn-ea"/>
        <a:cs typeface="+mn-cs"/>
      </a:defRPr>
    </a:lvl8pPr>
    <a:lvl9pPr marL="1810512" algn="l" defTabSz="452628" rtl="0" eaLnBrk="1" latinLnBrk="0" hangingPunct="1">
      <a:defRPr sz="9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AB2B08D-321F-4AFC-8631-0C3E0514FC7E}">
          <p14:sldIdLst>
            <p14:sldId id="331"/>
            <p14:sldId id="343"/>
            <p14:sldId id="348"/>
            <p14:sldId id="349"/>
            <p14:sldId id="350"/>
          </p14:sldIdLst>
        </p14:section>
      </p14:sectionLst>
    </p:ext>
    <p:ext uri="{EFAFB233-063F-42B5-8137-9DF3F51BA10A}">
      <p15:sldGuideLst xmlns:p15="http://schemas.microsoft.com/office/powerpoint/2012/main">
        <p15:guide id="1" orient="horz" pos="4711" userDrawn="1">
          <p15:clr>
            <a:srgbClr val="A4A3A4"/>
          </p15:clr>
        </p15:guide>
        <p15:guide id="3" orient="horz" pos="4763" userDrawn="1">
          <p15:clr>
            <a:srgbClr val="A4A3A4"/>
          </p15:clr>
        </p15:guide>
        <p15:guide id="4"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8" name="Author" initials="A"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2"/>
    <a:srgbClr val="04284D"/>
    <a:srgbClr val="F2F2F2"/>
    <a:srgbClr val="FFFFFF"/>
    <a:srgbClr val="F7F7F7"/>
    <a:srgbClr val="00629B"/>
    <a:srgbClr val="8BAECD"/>
    <a:srgbClr val="BDD3E1"/>
    <a:srgbClr val="EBEBEB"/>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2292" y="33"/>
      </p:cViewPr>
      <p:guideLst>
        <p:guide orient="horz" pos="4711"/>
        <p:guide orient="horz" pos="4763"/>
        <p:guide pos="2160"/>
      </p:guideLst>
    </p:cSldViewPr>
  </p:slideViewPr>
  <p:notesTextViewPr>
    <p:cViewPr>
      <p:scale>
        <a:sx n="1" d="1"/>
        <a:sy n="1" d="1"/>
      </p:scale>
      <p:origin x="0" y="0"/>
    </p:cViewPr>
  </p:notesTextViewPr>
  <p:notesViewPr>
    <p:cSldViewPr snapToGrid="0">
      <p:cViewPr>
        <p:scale>
          <a:sx n="1" d="2"/>
          <a:sy n="1" d="2"/>
        </p:scale>
        <p:origin x="4638" y="9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handoutMaster" Target="handoutMasters/handout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E145C5-4A4D-4B65-87ED-09FB8E02B3E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9A43F8-86B6-48A0-AF0E-6DA32A1BCAB8}"/>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50F9ED4-54B2-4BF8-9700-A404DF200087}" type="datetimeFigureOut">
              <a:rPr lang="en-US" smtClean="0"/>
              <a:t>7/15/2026</a:t>
            </a:fld>
            <a:endParaRPr lang="en-US"/>
          </a:p>
        </p:txBody>
      </p:sp>
      <p:sp>
        <p:nvSpPr>
          <p:cNvPr id="4" name="Footer Placeholder 3">
            <a:extLst>
              <a:ext uri="{FF2B5EF4-FFF2-40B4-BE49-F238E27FC236}">
                <a16:creationId xmlns:a16="http://schemas.microsoft.com/office/drawing/2014/main" id="{CF2CC7DB-0C64-4CD5-8717-AB830E9AB55E}"/>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52BAC7-28AA-4F45-84F2-F991AAD13C9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8904422-067F-4461-AE54-58554A8E7C30}" type="slidenum">
              <a:rPr lang="en-US" smtClean="0"/>
              <a:t>‹#›</a:t>
            </a:fld>
            <a:endParaRPr lang="en-US"/>
          </a:p>
        </p:txBody>
      </p:sp>
    </p:spTree>
    <p:extLst>
      <p:ext uri="{BB962C8B-B14F-4D97-AF65-F5344CB8AC3E}">
        <p14:creationId xmlns:p14="http://schemas.microsoft.com/office/powerpoint/2010/main" val="33078931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135"/>
          </a:xfrm>
          <a:prstGeom prst="rect">
            <a:avLst/>
          </a:prstGeom>
        </p:spPr>
        <p:txBody>
          <a:bodyPr vert="horz" lIns="86319" tIns="43160" rIns="86319" bIns="43160" rtlCol="0"/>
          <a:lstStyle>
            <a:lvl1pPr algn="l">
              <a:defRPr sz="1200"/>
            </a:lvl1pPr>
          </a:lstStyle>
          <a:p>
            <a:endParaRPr lang="en-US"/>
          </a:p>
        </p:txBody>
      </p:sp>
      <p:sp>
        <p:nvSpPr>
          <p:cNvPr id="3" name="Date Placeholder 2"/>
          <p:cNvSpPr>
            <a:spLocks noGrp="1"/>
          </p:cNvSpPr>
          <p:nvPr>
            <p:ph type="dt" idx="1"/>
          </p:nvPr>
        </p:nvSpPr>
        <p:spPr>
          <a:xfrm>
            <a:off x="3850445" y="1"/>
            <a:ext cx="2945659" cy="498135"/>
          </a:xfrm>
          <a:prstGeom prst="rect">
            <a:avLst/>
          </a:prstGeom>
        </p:spPr>
        <p:txBody>
          <a:bodyPr vert="horz" lIns="86319" tIns="43160" rIns="86319" bIns="43160" rtlCol="0"/>
          <a:lstStyle>
            <a:lvl1pPr algn="r">
              <a:defRPr sz="1200"/>
            </a:lvl1pPr>
          </a:lstStyle>
          <a:p>
            <a:fld id="{1F8D1DCE-C782-4B5B-9E94-34CC80852F77}" type="datetimeFigureOut">
              <a:rPr lang="en-US" smtClean="0"/>
              <a:t>7/15/2026</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86319" tIns="43160" rIns="86319" bIns="43160" rtlCol="0" anchor="ctr"/>
          <a:lstStyle/>
          <a:p>
            <a:endParaRPr lang="en-US"/>
          </a:p>
        </p:txBody>
      </p:sp>
      <p:sp>
        <p:nvSpPr>
          <p:cNvPr id="5" name="Notes Placeholder 4"/>
          <p:cNvSpPr>
            <a:spLocks noGrp="1"/>
          </p:cNvSpPr>
          <p:nvPr>
            <p:ph type="body" sz="quarter" idx="3"/>
          </p:nvPr>
        </p:nvSpPr>
        <p:spPr>
          <a:xfrm>
            <a:off x="679768" y="4777962"/>
            <a:ext cx="5438140" cy="3909238"/>
          </a:xfrm>
          <a:prstGeom prst="rect">
            <a:avLst/>
          </a:prstGeom>
        </p:spPr>
        <p:txBody>
          <a:bodyPr vert="horz" lIns="86319" tIns="43160" rIns="86319" bIns="43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30093"/>
            <a:ext cx="2945659" cy="498134"/>
          </a:xfrm>
          <a:prstGeom prst="rect">
            <a:avLst/>
          </a:prstGeom>
        </p:spPr>
        <p:txBody>
          <a:bodyPr vert="horz" lIns="86319" tIns="43160" rIns="86319" bIns="4316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3"/>
            <a:ext cx="2945659" cy="498134"/>
          </a:xfrm>
          <a:prstGeom prst="rect">
            <a:avLst/>
          </a:prstGeom>
        </p:spPr>
        <p:txBody>
          <a:bodyPr vert="horz" lIns="86319" tIns="43160" rIns="86319" bIns="43160" rtlCol="0" anchor="b"/>
          <a:lstStyle>
            <a:lvl1pPr algn="r">
              <a:defRPr sz="1200"/>
            </a:lvl1pPr>
          </a:lstStyle>
          <a:p>
            <a:fld id="{81265A57-B7BC-491B-8C9D-01EFE8F710C6}" type="slidenum">
              <a:rPr lang="en-US" smtClean="0"/>
              <a:t>‹#›</a:t>
            </a:fld>
            <a:endParaRPr lang="en-US"/>
          </a:p>
        </p:txBody>
      </p:sp>
    </p:spTree>
    <p:extLst>
      <p:ext uri="{BB962C8B-B14F-4D97-AF65-F5344CB8AC3E}">
        <p14:creationId xmlns:p14="http://schemas.microsoft.com/office/powerpoint/2010/main" val="4074052435"/>
      </p:ext>
    </p:extLst>
  </p:cSld>
  <p:clrMap bg1="lt1" tx1="dk1" bg2="lt2" tx2="dk2" accent1="accent1" accent2="accent2" accent3="accent3" accent4="accent4" accent5="accent5" accent6="accent6" hlink="hlink" folHlink="folHlink"/>
  <p:notesStyle>
    <a:lvl1pPr marL="0" algn="l" defTabSz="452628" rtl="0" eaLnBrk="1" latinLnBrk="0" hangingPunct="1">
      <a:defRPr sz="600" kern="1200">
        <a:solidFill>
          <a:schemeClr val="tx1"/>
        </a:solidFill>
        <a:latin typeface="+mn-lt"/>
        <a:ea typeface="+mn-ea"/>
        <a:cs typeface="+mn-cs"/>
      </a:defRPr>
    </a:lvl1pPr>
    <a:lvl2pPr marL="226314" algn="l" defTabSz="452628" rtl="0" eaLnBrk="1" latinLnBrk="0" hangingPunct="1">
      <a:defRPr sz="600" kern="1200">
        <a:solidFill>
          <a:schemeClr val="tx1"/>
        </a:solidFill>
        <a:latin typeface="+mn-lt"/>
        <a:ea typeface="+mn-ea"/>
        <a:cs typeface="+mn-cs"/>
      </a:defRPr>
    </a:lvl2pPr>
    <a:lvl3pPr marL="452628" algn="l" defTabSz="452628" rtl="0" eaLnBrk="1" latinLnBrk="0" hangingPunct="1">
      <a:defRPr sz="600" kern="1200">
        <a:solidFill>
          <a:schemeClr val="tx1"/>
        </a:solidFill>
        <a:latin typeface="+mn-lt"/>
        <a:ea typeface="+mn-ea"/>
        <a:cs typeface="+mn-cs"/>
      </a:defRPr>
    </a:lvl3pPr>
    <a:lvl4pPr marL="678942" algn="l" defTabSz="452628" rtl="0" eaLnBrk="1" latinLnBrk="0" hangingPunct="1">
      <a:defRPr sz="600" kern="1200">
        <a:solidFill>
          <a:schemeClr val="tx1"/>
        </a:solidFill>
        <a:latin typeface="+mn-lt"/>
        <a:ea typeface="+mn-ea"/>
        <a:cs typeface="+mn-cs"/>
      </a:defRPr>
    </a:lvl4pPr>
    <a:lvl5pPr marL="905256" algn="l" defTabSz="452628" rtl="0" eaLnBrk="1" latinLnBrk="0" hangingPunct="1">
      <a:defRPr sz="600" kern="1200">
        <a:solidFill>
          <a:schemeClr val="tx1"/>
        </a:solidFill>
        <a:latin typeface="+mn-lt"/>
        <a:ea typeface="+mn-ea"/>
        <a:cs typeface="+mn-cs"/>
      </a:defRPr>
    </a:lvl5pPr>
    <a:lvl6pPr marL="1131570" algn="l" defTabSz="452628" rtl="0" eaLnBrk="1" latinLnBrk="0" hangingPunct="1">
      <a:defRPr sz="600" kern="1200">
        <a:solidFill>
          <a:schemeClr val="tx1"/>
        </a:solidFill>
        <a:latin typeface="+mn-lt"/>
        <a:ea typeface="+mn-ea"/>
        <a:cs typeface="+mn-cs"/>
      </a:defRPr>
    </a:lvl6pPr>
    <a:lvl7pPr marL="1357884" algn="l" defTabSz="452628" rtl="0" eaLnBrk="1" latinLnBrk="0" hangingPunct="1">
      <a:defRPr sz="600" kern="1200">
        <a:solidFill>
          <a:schemeClr val="tx1"/>
        </a:solidFill>
        <a:latin typeface="+mn-lt"/>
        <a:ea typeface="+mn-ea"/>
        <a:cs typeface="+mn-cs"/>
      </a:defRPr>
    </a:lvl7pPr>
    <a:lvl8pPr marL="1584198" algn="l" defTabSz="452628" rtl="0" eaLnBrk="1" latinLnBrk="0" hangingPunct="1">
      <a:defRPr sz="600" kern="1200">
        <a:solidFill>
          <a:schemeClr val="tx1"/>
        </a:solidFill>
        <a:latin typeface="+mn-lt"/>
        <a:ea typeface="+mn-ea"/>
        <a:cs typeface="+mn-cs"/>
      </a:defRPr>
    </a:lvl8pPr>
    <a:lvl9pPr marL="1810512" algn="l" defTabSz="452628"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1</a:t>
            </a:fld>
            <a:endParaRPr lang="en-US"/>
          </a:p>
        </p:txBody>
      </p:sp>
    </p:spTree>
    <p:extLst>
      <p:ext uri="{BB962C8B-B14F-4D97-AF65-F5344CB8AC3E}">
        <p14:creationId xmlns:p14="http://schemas.microsoft.com/office/powerpoint/2010/main" val="37214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2</a:t>
            </a:fld>
            <a:endParaRPr lang="en-US"/>
          </a:p>
        </p:txBody>
      </p:sp>
    </p:spTree>
    <p:extLst>
      <p:ext uri="{BB962C8B-B14F-4D97-AF65-F5344CB8AC3E}">
        <p14:creationId xmlns:p14="http://schemas.microsoft.com/office/powerpoint/2010/main" val="667281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3</a:t>
            </a:fld>
            <a:endParaRPr lang="en-US"/>
          </a:p>
        </p:txBody>
      </p:sp>
    </p:spTree>
    <p:extLst>
      <p:ext uri="{BB962C8B-B14F-4D97-AF65-F5344CB8AC3E}">
        <p14:creationId xmlns:p14="http://schemas.microsoft.com/office/powerpoint/2010/main" val="858739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4</a:t>
            </a:fld>
            <a:endParaRPr lang="en-US"/>
          </a:p>
        </p:txBody>
      </p:sp>
    </p:spTree>
    <p:extLst>
      <p:ext uri="{BB962C8B-B14F-4D97-AF65-F5344CB8AC3E}">
        <p14:creationId xmlns:p14="http://schemas.microsoft.com/office/powerpoint/2010/main" val="1857005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5</a:t>
            </a:fld>
            <a:endParaRPr lang="en-US"/>
          </a:p>
        </p:txBody>
      </p:sp>
    </p:spTree>
    <p:extLst>
      <p:ext uri="{BB962C8B-B14F-4D97-AF65-F5344CB8AC3E}">
        <p14:creationId xmlns:p14="http://schemas.microsoft.com/office/powerpoint/2010/main" val="15379194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6644" y="887589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7755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0" name="Rectangle 9">
            <a:extLst>
              <a:ext uri="{FF2B5EF4-FFF2-40B4-BE49-F238E27FC236}">
                <a16:creationId xmlns:a16="http://schemas.microsoft.com/office/drawing/2014/main" id="{ED6BEC65-6090-9642-9FF2-0055D954EAD9}"/>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5" name="Text Placeholder 43">
            <a:extLst>
              <a:ext uri="{FF2B5EF4-FFF2-40B4-BE49-F238E27FC236}">
                <a16:creationId xmlns:a16="http://schemas.microsoft.com/office/drawing/2014/main" id="{530652C2-4ACA-8F90-05BE-AA589E8FD634}"/>
              </a:ext>
            </a:extLst>
          </p:cNvPr>
          <p:cNvSpPr>
            <a:spLocks noGrp="1"/>
          </p:cNvSpPr>
          <p:nvPr>
            <p:ph type="body" sz="quarter" idx="14" hasCustomPrompt="1"/>
          </p:nvPr>
        </p:nvSpPr>
        <p:spPr>
          <a:xfrm>
            <a:off x="349598" y="839706"/>
            <a:ext cx="5600700" cy="958849"/>
          </a:xfrm>
        </p:spPr>
        <p:txBody>
          <a:bodyPr/>
          <a:lstStyle>
            <a:lvl1pPr marL="0" indent="0">
              <a:buNone/>
              <a:defRPr sz="1238" b="1"/>
            </a:lvl1pPr>
          </a:lstStyle>
          <a:p>
            <a:pPr lvl="0"/>
            <a:r>
              <a:rPr lang="en-US"/>
              <a:t>Agenda</a:t>
            </a:r>
          </a:p>
        </p:txBody>
      </p:sp>
    </p:spTree>
    <p:extLst>
      <p:ext uri="{BB962C8B-B14F-4D97-AF65-F5344CB8AC3E}">
        <p14:creationId xmlns:p14="http://schemas.microsoft.com/office/powerpoint/2010/main" val="394846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_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p:nvSpPr>
        <p:spPr>
          <a:xfrm>
            <a:off x="0" y="8616744"/>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2" name="Picture 1">
            <a:extLst>
              <a:ext uri="{FF2B5EF4-FFF2-40B4-BE49-F238E27FC236}">
                <a16:creationId xmlns:a16="http://schemas.microsoft.com/office/drawing/2014/main" id="{1567AA74-0012-44AD-9060-47FBABB4F6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98222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_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0" name="Rectangle 9">
            <a:extLst>
              <a:ext uri="{FF2B5EF4-FFF2-40B4-BE49-F238E27FC236}">
                <a16:creationId xmlns:a16="http://schemas.microsoft.com/office/drawing/2014/main" id="{7056C38D-5F05-A846-BC43-64147F04AF2D}"/>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pic>
        <p:nvPicPr>
          <p:cNvPr id="2" name="Picture 1">
            <a:extLst>
              <a:ext uri="{FF2B5EF4-FFF2-40B4-BE49-F238E27FC236}">
                <a16:creationId xmlns:a16="http://schemas.microsoft.com/office/drawing/2014/main" id="{D6B36754-A4B4-0BD4-9BB4-AE2A0115C8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04507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12" name="Content Placeholder 2"/>
          <p:cNvSpPr>
            <a:spLocks noGrp="1"/>
          </p:cNvSpPr>
          <p:nvPr>
            <p:ph idx="16"/>
          </p:nvPr>
        </p:nvSpPr>
        <p:spPr>
          <a:xfrm>
            <a:off x="3537013" y="2775191"/>
            <a:ext cx="3050988" cy="5252811"/>
          </a:xfrm>
        </p:spPr>
        <p:txBody>
          <a:bodyPr/>
          <a:lstStyle>
            <a:lvl1pPr marL="0" indent="0">
              <a:buFont typeface="Arial" panose="020B0604020202020204" pitchFamily="34" charset="0"/>
              <a:buNone/>
              <a:defRPr>
                <a:solidFill>
                  <a:srgbClr val="023B61"/>
                </a:solidFill>
              </a:defRPr>
            </a:lvl1pPr>
            <a:lvl2pPr marL="202704" indent="-146447">
              <a:buClrTx/>
              <a:defRPr>
                <a:solidFill>
                  <a:srgbClr val="023B61"/>
                </a:solidFill>
              </a:defRPr>
            </a:lvl2pPr>
            <a:lvl3pPr marL="353616" indent="-106264">
              <a:defRPr>
                <a:solidFill>
                  <a:srgbClr val="023B61"/>
                </a:solidFill>
              </a:defRPr>
            </a:lvl3pPr>
            <a:lvl4pPr marL="556320" indent="-102692">
              <a:defRPr>
                <a:solidFill>
                  <a:srgbClr val="023B61"/>
                </a:solidFill>
              </a:defRPr>
            </a:lvl4pPr>
            <a:lvl5pPr marL="706339" indent="-103584">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3537012" y="1896129"/>
            <a:ext cx="3050988" cy="672000"/>
          </a:xfrm>
          <a:prstGeom prst="rect">
            <a:avLst/>
          </a:prstGeom>
        </p:spPr>
        <p:txBody>
          <a:bodyPr anchor="ctr"/>
          <a:lstStyle>
            <a:lvl1pPr marL="128588" indent="-128588">
              <a:buSzPct val="150000"/>
              <a:buFontTx/>
              <a:buBlip>
                <a:blip r:embed="rId2"/>
              </a:buBlip>
              <a:defRPr lang="en-US" sz="1013"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730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Content Placeholder 2"/>
          <p:cNvSpPr>
            <a:spLocks noGrp="1"/>
          </p:cNvSpPr>
          <p:nvPr>
            <p:ph idx="12"/>
          </p:nvPr>
        </p:nvSpPr>
        <p:spPr>
          <a:xfrm>
            <a:off x="3537013"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151329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188120"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9" name="Text Placeholder 8"/>
          <p:cNvSpPr>
            <a:spLocks noGrp="1"/>
          </p:cNvSpPr>
          <p:nvPr>
            <p:ph type="body" sz="quarter" idx="13"/>
          </p:nvPr>
        </p:nvSpPr>
        <p:spPr>
          <a:xfrm>
            <a:off x="188120" y="8219150"/>
            <a:ext cx="3240881" cy="28923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3449261"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11" name="Text Placeholder 8"/>
          <p:cNvSpPr>
            <a:spLocks noGrp="1"/>
          </p:cNvSpPr>
          <p:nvPr>
            <p:ph type="body" sz="quarter" idx="15"/>
          </p:nvPr>
        </p:nvSpPr>
        <p:spPr>
          <a:xfrm>
            <a:off x="3449782" y="8219150"/>
            <a:ext cx="3220100" cy="28928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188417" y="5532967"/>
            <a:ext cx="6481167" cy="287867"/>
          </a:xfrm>
        </p:spPr>
        <p:txBody>
          <a:bodyPr/>
          <a:lstStyle>
            <a:lvl1pPr>
              <a:defRPr>
                <a:solidFill>
                  <a:srgbClr val="023B61"/>
                </a:solidFill>
              </a:defRPr>
            </a:lvl1pPr>
          </a:lstStyle>
          <a:p>
            <a:pPr>
              <a:defRPr/>
            </a:pPr>
            <a:endParaRPr lang="en-ZA"/>
          </a:p>
        </p:txBody>
      </p:sp>
      <p:sp>
        <p:nvSpPr>
          <p:cNvPr id="4" name="Content Placeholder 2">
            <a:extLst>
              <a:ext uri="{FF2B5EF4-FFF2-40B4-BE49-F238E27FC236}">
                <a16:creationId xmlns:a16="http://schemas.microsoft.com/office/drawing/2014/main" id="{8AF2095C-99F5-727F-CACC-51F3A7324156}"/>
              </a:ext>
            </a:extLst>
          </p:cNvPr>
          <p:cNvSpPr>
            <a:spLocks noGrp="1"/>
          </p:cNvSpPr>
          <p:nvPr>
            <p:ph idx="1"/>
          </p:nvPr>
        </p:nvSpPr>
        <p:spPr>
          <a:xfrm>
            <a:off x="188119"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2">
            <a:extLst>
              <a:ext uri="{FF2B5EF4-FFF2-40B4-BE49-F238E27FC236}">
                <a16:creationId xmlns:a16="http://schemas.microsoft.com/office/drawing/2014/main" id="{4294CAAE-83E0-E9DD-6C8F-6F0EE996181A}"/>
              </a:ext>
            </a:extLst>
          </p:cNvPr>
          <p:cNvSpPr>
            <a:spLocks noGrp="1"/>
          </p:cNvSpPr>
          <p:nvPr>
            <p:ph idx="18"/>
          </p:nvPr>
        </p:nvSpPr>
        <p:spPr>
          <a:xfrm>
            <a:off x="3537013"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14084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6481762" cy="6492225"/>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94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188120" y="7356309"/>
            <a:ext cx="6481762" cy="960107"/>
          </a:xfrm>
          <a:prstGeom prst="rect">
            <a:avLst/>
          </a:prstGeom>
          <a:solidFill>
            <a:srgbClr val="839AB3"/>
          </a:solidFill>
          <a:ln w="12700">
            <a:noFill/>
          </a:ln>
          <a:effectLst/>
        </p:spPr>
        <p:txBody>
          <a:bodyPr anchor="ctr"/>
          <a:lstStyle>
            <a:lvl1pPr marL="0" indent="0" algn="ctr">
              <a:lnSpc>
                <a:spcPct val="100000"/>
              </a:lnSpc>
              <a:spcBef>
                <a:spcPts val="0"/>
              </a:spcBef>
              <a:buNone/>
              <a:defRPr sz="675">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785E60A5-1EA6-0447-833B-4EAE4DE7A149}"/>
              </a:ext>
            </a:extLst>
          </p:cNvPr>
          <p:cNvSpPr>
            <a:spLocks noGrp="1"/>
          </p:cNvSpPr>
          <p:nvPr>
            <p:ph idx="1"/>
          </p:nvPr>
        </p:nvSpPr>
        <p:spPr>
          <a:xfrm>
            <a:off x="196094" y="1596000"/>
            <a:ext cx="6473788" cy="5568000"/>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4156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Footer Placeholder 4"/>
          <p:cNvSpPr>
            <a:spLocks noGrp="1"/>
          </p:cNvSpPr>
          <p:nvPr>
            <p:ph type="ftr" sz="quarter" idx="15"/>
          </p:nvPr>
        </p:nvSpPr>
        <p:spPr/>
        <p:txBody>
          <a:bodyPr/>
          <a:lstStyle>
            <a:lvl1pPr>
              <a:defRPr/>
            </a:lvl1pPr>
          </a:lstStyle>
          <a:p>
            <a:pPr>
              <a:defRPr/>
            </a:pPr>
            <a:endParaRPr lang="en-ZA"/>
          </a:p>
        </p:txBody>
      </p:sp>
      <p:sp>
        <p:nvSpPr>
          <p:cNvPr id="8" name="Content Placeholder 2">
            <a:extLst>
              <a:ext uri="{FF2B5EF4-FFF2-40B4-BE49-F238E27FC236}">
                <a16:creationId xmlns:a16="http://schemas.microsoft.com/office/drawing/2014/main" id="{CEB40DC7-0F21-A448-8DFC-8717986D7946}"/>
              </a:ext>
            </a:extLst>
          </p:cNvPr>
          <p:cNvSpPr>
            <a:spLocks noGrp="1"/>
          </p:cNvSpPr>
          <p:nvPr>
            <p:ph idx="1"/>
          </p:nvPr>
        </p:nvSpPr>
        <p:spPr>
          <a:xfrm>
            <a:off x="196094" y="1596000"/>
            <a:ext cx="6473788" cy="6385827"/>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816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4A60040-B9AF-6484-5497-8C061E729F5C}"/>
              </a:ext>
            </a:extLst>
          </p:cNvPr>
          <p:cNvSpPr>
            <a:spLocks noGrp="1"/>
          </p:cNvSpPr>
          <p:nvPr>
            <p:ph type="ftr" sz="quarter" idx="10"/>
          </p:nvPr>
        </p:nvSpPr>
        <p:spPr>
          <a:xfrm>
            <a:off x="188417" y="8183884"/>
            <a:ext cx="6482060" cy="287867"/>
          </a:xfrm>
        </p:spPr>
        <p:txBody>
          <a:bodyPr/>
          <a:lstStyle>
            <a:lvl1pPr>
              <a:defRPr/>
            </a:lvl1pPr>
          </a:lstStyle>
          <a:p>
            <a:pPr>
              <a:defRPr/>
            </a:pPr>
            <a:endParaRPr lang="en-ZA"/>
          </a:p>
        </p:txBody>
      </p:sp>
    </p:spTree>
    <p:extLst>
      <p:ext uri="{BB962C8B-B14F-4D97-AF65-F5344CB8AC3E}">
        <p14:creationId xmlns:p14="http://schemas.microsoft.com/office/powerpoint/2010/main" val="12166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Tree>
    <p:extLst>
      <p:ext uri="{BB962C8B-B14F-4D97-AF65-F5344CB8AC3E}">
        <p14:creationId xmlns:p14="http://schemas.microsoft.com/office/powerpoint/2010/main" val="48164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2328863" cy="9144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sz="506">
              <a:solidFill>
                <a:srgbClr val="0C1533"/>
              </a:solidFill>
            </a:endParaRPr>
          </a:p>
        </p:txBody>
      </p:sp>
      <p:sp>
        <p:nvSpPr>
          <p:cNvPr id="6" name="Text Placeholder 3"/>
          <p:cNvSpPr txBox="1">
            <a:spLocks/>
          </p:cNvSpPr>
          <p:nvPr/>
        </p:nvSpPr>
        <p:spPr bwMode="auto">
          <a:xfrm>
            <a:off x="188417" y="8509000"/>
            <a:ext cx="2105620"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563"/>
              </a:spcBef>
              <a:buFont typeface="Arial" charset="0"/>
              <a:buNone/>
            </a:pPr>
            <a:endParaRPr lang="en-ZA" altLang="en-US" sz="506">
              <a:solidFill>
                <a:prstClr val="white"/>
              </a:solidFill>
              <a:ea typeface="Arial" charset="0"/>
              <a:cs typeface="Arial" charset="0"/>
            </a:endParaRPr>
          </a:p>
        </p:txBody>
      </p:sp>
      <p:sp>
        <p:nvSpPr>
          <p:cNvPr id="7" name="Title 1"/>
          <p:cNvSpPr>
            <a:spLocks noGrp="1"/>
          </p:cNvSpPr>
          <p:nvPr>
            <p:ph type="ctrTitle"/>
          </p:nvPr>
        </p:nvSpPr>
        <p:spPr>
          <a:xfrm>
            <a:off x="345622" y="1092595"/>
            <a:ext cx="1763485" cy="1870740"/>
          </a:xfrm>
          <a:prstGeom prst="rect">
            <a:avLst/>
          </a:prstGeom>
        </p:spPr>
        <p:txBody>
          <a:bodyPr tIns="0" anchor="t"/>
          <a:lstStyle>
            <a:lvl1pPr algn="l">
              <a:defRPr sz="1125"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a:p>
        </p:txBody>
      </p:sp>
      <p:sp>
        <p:nvSpPr>
          <p:cNvPr id="8" name="Subtitle 2"/>
          <p:cNvSpPr>
            <a:spLocks noGrp="1"/>
          </p:cNvSpPr>
          <p:nvPr>
            <p:ph type="subTitle" idx="1"/>
          </p:nvPr>
        </p:nvSpPr>
        <p:spPr>
          <a:xfrm>
            <a:off x="345622" y="4668011"/>
            <a:ext cx="1414463" cy="864096"/>
          </a:xfrm>
          <a:prstGeom prst="rect">
            <a:avLst/>
          </a:prstGeom>
        </p:spPr>
        <p:txBody>
          <a:bodyPr/>
          <a:lstStyle>
            <a:lvl1pPr marL="0" indent="0" algn="l">
              <a:buNone/>
              <a:defRPr sz="788">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ZA"/>
          </a:p>
        </p:txBody>
      </p:sp>
      <p:sp>
        <p:nvSpPr>
          <p:cNvPr id="10" name="Text Placeholder 2"/>
          <p:cNvSpPr>
            <a:spLocks noGrp="1"/>
          </p:cNvSpPr>
          <p:nvPr>
            <p:ph type="body" idx="10"/>
          </p:nvPr>
        </p:nvSpPr>
        <p:spPr>
          <a:xfrm>
            <a:off x="345622" y="3195352"/>
            <a:ext cx="1763485" cy="1098549"/>
          </a:xfrm>
          <a:prstGeom prst="rect">
            <a:avLst/>
          </a:prstGeom>
        </p:spPr>
        <p:txBody>
          <a:bodyPr/>
          <a:lstStyle>
            <a:lvl1pPr marL="0" indent="0">
              <a:buNone/>
              <a:defRPr sz="788" b="1">
                <a:solidFill>
                  <a:schemeClr val="bg1"/>
                </a:solidFill>
                <a:latin typeface="Arial" panose="020B0604020202020204" pitchFamily="34" charset="0"/>
                <a:cs typeface="Arial" panose="020B0604020202020204" pitchFamily="34"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9357" y="758616"/>
            <a:ext cx="1976887" cy="4264600"/>
          </a:xfrm>
          <a:prstGeom prst="rect">
            <a:avLst/>
          </a:prstGeom>
        </p:spPr>
      </p:pic>
      <p:pic>
        <p:nvPicPr>
          <p:cNvPr id="2" name="Picture 1">
            <a:extLst>
              <a:ext uri="{FF2B5EF4-FFF2-40B4-BE49-F238E27FC236}">
                <a16:creationId xmlns:a16="http://schemas.microsoft.com/office/drawing/2014/main" id="{98B1C3FE-AC05-6E87-6D0B-48162A66C1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0427" y="5971688"/>
            <a:ext cx="798436" cy="3171299"/>
          </a:xfrm>
          <a:prstGeom prst="rect">
            <a:avLst/>
          </a:prstGeom>
        </p:spPr>
      </p:pic>
    </p:spTree>
    <p:extLst>
      <p:ext uri="{BB962C8B-B14F-4D97-AF65-F5344CB8AC3E}">
        <p14:creationId xmlns:p14="http://schemas.microsoft.com/office/powerpoint/2010/main" val="51428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p:nvSpPr>
        <p:spPr>
          <a:xfrm>
            <a:off x="0" y="12000"/>
            <a:ext cx="6858000" cy="9144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p>
        </p:txBody>
      </p:sp>
      <p:pic>
        <p:nvPicPr>
          <p:cNvPr id="10" name="Picture 9" descr="Chart, logo, bubble chart&#10;&#10;Description automatically generated">
            <a:extLst>
              <a:ext uri="{FF2B5EF4-FFF2-40B4-BE49-F238E27FC236}">
                <a16:creationId xmlns:a16="http://schemas.microsoft.com/office/drawing/2014/main" id="{BDCD1F6C-6FFC-A44D-89D4-84F97879A6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426" y="2006314"/>
            <a:ext cx="2229149" cy="5131373"/>
          </a:xfrm>
          <a:prstGeom prst="rect">
            <a:avLst/>
          </a:prstGeom>
        </p:spPr>
      </p:pic>
    </p:spTree>
    <p:extLst>
      <p:ext uri="{BB962C8B-B14F-4D97-AF65-F5344CB8AC3E}">
        <p14:creationId xmlns:p14="http://schemas.microsoft.com/office/powerpoint/2010/main" val="2435496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627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Tree>
    <p:extLst>
      <p:ext uri="{BB962C8B-B14F-4D97-AF65-F5344CB8AC3E}">
        <p14:creationId xmlns:p14="http://schemas.microsoft.com/office/powerpoint/2010/main" val="4148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mp; content">
    <p:spTree>
      <p:nvGrpSpPr>
        <p:cNvPr id="1" name=""/>
        <p:cNvGrpSpPr/>
        <p:nvPr/>
      </p:nvGrpSpPr>
      <p:grpSpPr>
        <a:xfrm>
          <a:off x="0" y="0"/>
          <a:ext cx="0" cy="0"/>
          <a:chOff x="0" y="0"/>
          <a:chExt cx="0" cy="0"/>
        </a:xfrm>
      </p:grpSpPr>
      <p:sp>
        <p:nvSpPr>
          <p:cNvPr id="2" name="Title 5"/>
          <p:cNvSpPr txBox="1">
            <a:spLocks/>
          </p:cNvSpPr>
          <p:nvPr userDrawn="1"/>
        </p:nvSpPr>
        <p:spPr bwMode="auto">
          <a:xfrm>
            <a:off x="310500" y="1001931"/>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0" tIns="20250" rIns="0" bIns="0" anchor="t"/>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sz="1125" dirty="0">
                <a:solidFill>
                  <a:srgbClr val="023B61"/>
                </a:solidFill>
              </a:rPr>
              <a:t>Disclaimer - Forward-looking statements</a:t>
            </a: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p:nvSpPr>
        <p:spPr bwMode="auto">
          <a:xfrm>
            <a:off x="2093928" y="1562100"/>
            <a:ext cx="4453572" cy="63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marL="0" marR="0" lvl="0" indent="0" algn="l" defTabSz="514350" rtl="0" eaLnBrk="0" fontAlgn="base" latinLnBrk="0" hangingPunct="0">
              <a:lnSpc>
                <a:spcPct val="110000"/>
              </a:lnSpc>
              <a:spcBef>
                <a:spcPts val="675"/>
              </a:spcBef>
              <a:spcAft>
                <a:spcPts val="225"/>
              </a:spcAft>
              <a:buClrTx/>
              <a:buSzPct val="140000"/>
              <a:buFontTx/>
              <a:buNone/>
              <a:tabLst/>
              <a:defRPr/>
            </a:pPr>
            <a:r>
              <a:rPr kumimoji="0" lang="en-US" sz="506" b="0" i="0" u="none" strike="noStrike" kern="1200" cap="none" spc="0" normalizeH="0" baseline="0" noProof="0">
                <a:ln>
                  <a:noFill/>
                </a:ln>
                <a:solidFill>
                  <a:srgbClr val="023B61"/>
                </a:solidFill>
                <a:effectLst/>
                <a:uLnTx/>
                <a:uFillTx/>
                <a:latin typeface="Arial"/>
                <a:ea typeface="+mn-ea"/>
                <a:cs typeface="+mn-cs"/>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capital cost of our projects and the timing of project milestones; our ability to obtain financing to meet the funding requirements of our capital investment programmed, as well as to fund our ongoing business activities and to pay dividends; statements regarding our future results of operations and financial condition, and regarding future economic performance including cost containment, cash conservation programmed and business optimization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businesses, our energy efficiency improvement, carbon and greenhouse gas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“endeavor”,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materialize,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1 September 2023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br>
              <a:rPr kumimoji="0" lang="en-US" sz="506" b="0" i="0" u="none" strike="noStrike" kern="1200" cap="none" spc="0" normalizeH="0" baseline="0" noProof="0">
                <a:ln>
                  <a:noFill/>
                </a:ln>
                <a:solidFill>
                  <a:srgbClr val="023B61"/>
                </a:solidFill>
                <a:effectLst/>
                <a:uLnTx/>
                <a:uFillTx/>
                <a:latin typeface="Arial"/>
                <a:ea typeface="+mn-ea"/>
                <a:cs typeface="+mn-cs"/>
              </a:rPr>
            </a:br>
            <a:br>
              <a:rPr kumimoji="0" lang="en-US" sz="506" b="0" i="0" u="none" strike="noStrike" kern="1200" cap="none" spc="0" normalizeH="0" baseline="0" noProof="0">
                <a:ln>
                  <a:noFill/>
                </a:ln>
                <a:solidFill>
                  <a:srgbClr val="023B61"/>
                </a:solidFill>
                <a:effectLst/>
                <a:uLnTx/>
                <a:uFillTx/>
                <a:latin typeface="Arial"/>
                <a:ea typeface="+mn-ea"/>
                <a:cs typeface="+mn-cs"/>
              </a:rPr>
            </a:br>
            <a:r>
              <a:rPr kumimoji="0" lang="en-ZA" sz="506" b="1" i="0" u="none" strike="noStrike" kern="1200" cap="none" spc="0" normalizeH="0" baseline="0" noProof="0">
                <a:ln>
                  <a:noFill/>
                </a:ln>
                <a:solidFill>
                  <a:srgbClr val="023B61"/>
                </a:solidFill>
                <a:effectLst/>
                <a:uLnTx/>
                <a:uFillTx/>
                <a:latin typeface="Arial"/>
                <a:ea typeface="+mn-ea"/>
                <a:cs typeface="+mn-cs"/>
              </a:rPr>
              <a:t>Comprehensive additional information is available on our website: www.sasol.com</a:t>
            </a: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369" y="1562101"/>
            <a:ext cx="1798439" cy="5029199"/>
          </a:xfrm>
          <a:prstGeom prst="rect">
            <a:avLst/>
          </a:prstGeom>
        </p:spPr>
      </p:pic>
      <p:sp>
        <p:nvSpPr>
          <p:cNvPr id="3" name="Rectangle 2">
            <a:extLst>
              <a:ext uri="{FF2B5EF4-FFF2-40B4-BE49-F238E27FC236}">
                <a16:creationId xmlns:a16="http://schemas.microsoft.com/office/drawing/2014/main" id="{CB4C92BD-E8FF-F3EE-70AF-AB6E7A265EA3}"/>
              </a:ext>
            </a:extLst>
          </p:cNvPr>
          <p:cNvSpPr/>
          <p:nvPr/>
        </p:nvSpPr>
        <p:spPr bwMode="gray">
          <a:xfrm>
            <a:off x="196369" y="6672045"/>
            <a:ext cx="1798439" cy="1451721"/>
          </a:xfrm>
          <a:prstGeom prst="rect">
            <a:avLst/>
          </a:prstGeom>
          <a:solidFill>
            <a:srgbClr val="033B61"/>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0250" tIns="20250" rIns="20250" bIns="2025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ZA" sz="1013"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A262037-CB1F-14F9-CA0D-F1FF66A2F1A4}"/>
              </a:ext>
            </a:extLst>
          </p:cNvPr>
          <p:cNvSpPr>
            <a:spLocks noChangeArrowheads="1"/>
          </p:cNvSpPr>
          <p:nvPr/>
        </p:nvSpPr>
        <p:spPr bwMode="auto">
          <a:xfrm>
            <a:off x="273249" y="6972300"/>
            <a:ext cx="1619845" cy="3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619">
                <a:solidFill>
                  <a:schemeClr val="bg1"/>
                </a:solidFill>
              </a:rPr>
              <a:t>These statements may also relate to our future prospects, expectations, developments and business strategies</a:t>
            </a:r>
            <a:endParaRPr lang="en-US" altLang="en-US" sz="619">
              <a:solidFill>
                <a:schemeClr val="bg1"/>
              </a:solidFill>
            </a:endParaRPr>
          </a:p>
        </p:txBody>
      </p:sp>
      <p:pic>
        <p:nvPicPr>
          <p:cNvPr id="12" name="Picture 11">
            <a:extLst>
              <a:ext uri="{FF2B5EF4-FFF2-40B4-BE49-F238E27FC236}">
                <a16:creationId xmlns:a16="http://schemas.microsoft.com/office/drawing/2014/main" id="{F8E750DC-CE2A-79EF-67FF-82BE040E48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6372" y="3420000"/>
            <a:ext cx="798436" cy="3171299"/>
          </a:xfrm>
          <a:prstGeom prst="rect">
            <a:avLst/>
          </a:prstGeom>
        </p:spPr>
      </p:pic>
    </p:spTree>
    <p:extLst>
      <p:ext uri="{BB962C8B-B14F-4D97-AF65-F5344CB8AC3E}">
        <p14:creationId xmlns:p14="http://schemas.microsoft.com/office/powerpoint/2010/main" val="15915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80B4D3-D01E-F81F-E122-76BA2501BA9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0" y="3515884"/>
            <a:ext cx="6858000" cy="5088565"/>
          </a:xfrm>
        </p:spPr>
        <p:txBody>
          <a:bodyPr/>
          <a:lstStyle>
            <a:lvl1pPr>
              <a:defRPr sz="619"/>
            </a:lvl1pPr>
          </a:lstStyle>
          <a:p>
            <a:r>
              <a:rPr lang="en-US"/>
              <a:t>Click icon to add picture</a:t>
            </a:r>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14292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8D5C6-45FA-ED4F-04A1-D482582422AB}"/>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2615998" y="3515885"/>
            <a:ext cx="2036012" cy="2553023"/>
          </a:xfrm>
        </p:spPr>
        <p:txBody>
          <a:bodyPr/>
          <a:lstStyle>
            <a:lvl1pPr>
              <a:defRPr sz="619"/>
            </a:lvl1pPr>
          </a:lstStyle>
          <a:p>
            <a:r>
              <a:rPr lang="en-US"/>
              <a:t>Click icon to add picture</a:t>
            </a:r>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2615998" y="6292793"/>
            <a:ext cx="2036012" cy="2311657"/>
          </a:xfrm>
        </p:spPr>
        <p:txBody>
          <a:bodyPr/>
          <a:lstStyle>
            <a:lvl1pPr>
              <a:defRPr sz="619"/>
            </a:lvl1pPr>
          </a:lstStyle>
          <a:p>
            <a:r>
              <a:rPr lang="en-US"/>
              <a:t>Click icon to add picture</a:t>
            </a:r>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4729077" y="3515885"/>
            <a:ext cx="2128923" cy="2553023"/>
          </a:xfrm>
        </p:spPr>
        <p:txBody>
          <a:bodyPr/>
          <a:lstStyle>
            <a:lvl1pPr>
              <a:defRPr sz="619"/>
            </a:lvl1pPr>
          </a:lstStyle>
          <a:p>
            <a:r>
              <a:rPr lang="en-US"/>
              <a:t>Click icon to add picture</a:t>
            </a:r>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4729077" y="6292793"/>
            <a:ext cx="2128923" cy="2311657"/>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1" y="3515884"/>
            <a:ext cx="2537459" cy="5088565"/>
          </a:xfrm>
        </p:spPr>
        <p:txBody>
          <a:bodyPr/>
          <a:lstStyle>
            <a:lvl1pPr>
              <a:defRPr sz="619"/>
            </a:lvl1pPr>
          </a:lstStyle>
          <a:p>
            <a:r>
              <a:rPr lang="en-US"/>
              <a:t>Click icon to add picture</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27730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9A253C45-DD54-7811-B96F-F53C05B485DE}"/>
              </a:ext>
            </a:extLst>
          </p:cNvPr>
          <p:cNvSpPr>
            <a:spLocks noGrp="1"/>
          </p:cNvSpPr>
          <p:nvPr>
            <p:ph type="body" sz="quarter" idx="11" hasCustomPrompt="1"/>
          </p:nvPr>
        </p:nvSpPr>
        <p:spPr>
          <a:xfrm>
            <a:off x="440234" y="2022687"/>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1" name="Text Placeholder 30">
            <a:extLst>
              <a:ext uri="{FF2B5EF4-FFF2-40B4-BE49-F238E27FC236}">
                <a16:creationId xmlns:a16="http://schemas.microsoft.com/office/drawing/2014/main" id="{6439EA01-16AB-F7BC-9E31-C2D574820E1D}"/>
              </a:ext>
            </a:extLst>
          </p:cNvPr>
          <p:cNvSpPr>
            <a:spLocks noGrp="1"/>
          </p:cNvSpPr>
          <p:nvPr>
            <p:ph type="body" sz="quarter" idx="12" hasCustomPrompt="1"/>
          </p:nvPr>
        </p:nvSpPr>
        <p:spPr>
          <a:xfrm>
            <a:off x="292894" y="2022687"/>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33" name="Text Placeholder 32">
            <a:extLst>
              <a:ext uri="{FF2B5EF4-FFF2-40B4-BE49-F238E27FC236}">
                <a16:creationId xmlns:a16="http://schemas.microsoft.com/office/drawing/2014/main" id="{C2AFA3B1-70C3-5AF6-B426-681D875978C5}"/>
              </a:ext>
            </a:extLst>
          </p:cNvPr>
          <p:cNvSpPr>
            <a:spLocks noGrp="1"/>
          </p:cNvSpPr>
          <p:nvPr>
            <p:ph type="body" sz="quarter" idx="13" hasCustomPrompt="1"/>
          </p:nvPr>
        </p:nvSpPr>
        <p:spPr>
          <a:xfrm>
            <a:off x="5633740" y="2022689"/>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44" name="Text Placeholder 43">
            <a:extLst>
              <a:ext uri="{FF2B5EF4-FFF2-40B4-BE49-F238E27FC236}">
                <a16:creationId xmlns:a16="http://schemas.microsoft.com/office/drawing/2014/main" id="{C519EB9F-86A4-449B-8A24-D7BD774C85FE}"/>
              </a:ext>
            </a:extLst>
          </p:cNvPr>
          <p:cNvSpPr>
            <a:spLocks noGrp="1"/>
          </p:cNvSpPr>
          <p:nvPr>
            <p:ph type="body" sz="quarter" idx="14" hasCustomPrompt="1"/>
          </p:nvPr>
        </p:nvSpPr>
        <p:spPr>
          <a:xfrm>
            <a:off x="292894" y="439845"/>
            <a:ext cx="5600700" cy="958849"/>
          </a:xfrm>
        </p:spPr>
        <p:txBody>
          <a:bodyPr/>
          <a:lstStyle>
            <a:lvl1pPr marL="0" indent="0">
              <a:buNone/>
              <a:defRPr sz="1238" b="1"/>
            </a:lvl1pPr>
          </a:lstStyle>
          <a:p>
            <a:pPr lvl="0"/>
            <a:r>
              <a:rPr lang="en-US"/>
              <a:t>Agenda</a:t>
            </a:r>
          </a:p>
        </p:txBody>
      </p:sp>
      <p:sp>
        <p:nvSpPr>
          <p:cNvPr id="2" name="Text Placeholder 28">
            <a:extLst>
              <a:ext uri="{FF2B5EF4-FFF2-40B4-BE49-F238E27FC236}">
                <a16:creationId xmlns:a16="http://schemas.microsoft.com/office/drawing/2014/main" id="{9719F6DF-2F55-5411-C79C-44ED5DB274A6}"/>
              </a:ext>
            </a:extLst>
          </p:cNvPr>
          <p:cNvSpPr>
            <a:spLocks noGrp="1"/>
          </p:cNvSpPr>
          <p:nvPr>
            <p:ph type="body" sz="quarter" idx="15" hasCustomPrompt="1"/>
          </p:nvPr>
        </p:nvSpPr>
        <p:spPr>
          <a:xfrm>
            <a:off x="440234" y="3008208"/>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 name="Text Placeholder 30">
            <a:extLst>
              <a:ext uri="{FF2B5EF4-FFF2-40B4-BE49-F238E27FC236}">
                <a16:creationId xmlns:a16="http://schemas.microsoft.com/office/drawing/2014/main" id="{EF48588E-7AD1-EA3C-07B7-4F8156846502}"/>
              </a:ext>
            </a:extLst>
          </p:cNvPr>
          <p:cNvSpPr>
            <a:spLocks noGrp="1"/>
          </p:cNvSpPr>
          <p:nvPr>
            <p:ph type="body" sz="quarter" idx="16" hasCustomPrompt="1"/>
          </p:nvPr>
        </p:nvSpPr>
        <p:spPr>
          <a:xfrm>
            <a:off x="292894" y="3008208"/>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4" name="Text Placeholder 32">
            <a:extLst>
              <a:ext uri="{FF2B5EF4-FFF2-40B4-BE49-F238E27FC236}">
                <a16:creationId xmlns:a16="http://schemas.microsoft.com/office/drawing/2014/main" id="{5F429F10-EEEF-BA1E-96E5-5E80415CBC0D}"/>
              </a:ext>
            </a:extLst>
          </p:cNvPr>
          <p:cNvSpPr>
            <a:spLocks noGrp="1"/>
          </p:cNvSpPr>
          <p:nvPr>
            <p:ph type="body" sz="quarter" idx="17" hasCustomPrompt="1"/>
          </p:nvPr>
        </p:nvSpPr>
        <p:spPr>
          <a:xfrm>
            <a:off x="5633740" y="3008210"/>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5" name="Text Placeholder 28">
            <a:extLst>
              <a:ext uri="{FF2B5EF4-FFF2-40B4-BE49-F238E27FC236}">
                <a16:creationId xmlns:a16="http://schemas.microsoft.com/office/drawing/2014/main" id="{AC62CB16-D55F-9865-550F-AEBF502AC57E}"/>
              </a:ext>
            </a:extLst>
          </p:cNvPr>
          <p:cNvSpPr>
            <a:spLocks noGrp="1"/>
          </p:cNvSpPr>
          <p:nvPr>
            <p:ph type="body" sz="quarter" idx="18" hasCustomPrompt="1"/>
          </p:nvPr>
        </p:nvSpPr>
        <p:spPr>
          <a:xfrm>
            <a:off x="440234" y="3993729"/>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6" name="Text Placeholder 30">
            <a:extLst>
              <a:ext uri="{FF2B5EF4-FFF2-40B4-BE49-F238E27FC236}">
                <a16:creationId xmlns:a16="http://schemas.microsoft.com/office/drawing/2014/main" id="{0316E761-6F12-7184-6558-570DB43C9607}"/>
              </a:ext>
            </a:extLst>
          </p:cNvPr>
          <p:cNvSpPr>
            <a:spLocks noGrp="1"/>
          </p:cNvSpPr>
          <p:nvPr>
            <p:ph type="body" sz="quarter" idx="19" hasCustomPrompt="1"/>
          </p:nvPr>
        </p:nvSpPr>
        <p:spPr>
          <a:xfrm>
            <a:off x="292894" y="3993729"/>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8" name="Text Placeholder 32">
            <a:extLst>
              <a:ext uri="{FF2B5EF4-FFF2-40B4-BE49-F238E27FC236}">
                <a16:creationId xmlns:a16="http://schemas.microsoft.com/office/drawing/2014/main" id="{4FB108EB-0A8D-5189-686A-ECB82AA19B94}"/>
              </a:ext>
            </a:extLst>
          </p:cNvPr>
          <p:cNvSpPr>
            <a:spLocks noGrp="1"/>
          </p:cNvSpPr>
          <p:nvPr>
            <p:ph type="body" sz="quarter" idx="20" hasCustomPrompt="1"/>
          </p:nvPr>
        </p:nvSpPr>
        <p:spPr>
          <a:xfrm>
            <a:off x="5633740" y="3993731"/>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Tree>
    <p:extLst>
      <p:ext uri="{BB962C8B-B14F-4D97-AF65-F5344CB8AC3E}">
        <p14:creationId xmlns:p14="http://schemas.microsoft.com/office/powerpoint/2010/main" val="159807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2342389" y="7046733"/>
            <a:ext cx="1121133" cy="1557715"/>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812206" y="7037168"/>
            <a:ext cx="1482155" cy="1581456"/>
          </a:xfrm>
        </p:spPr>
        <p:txBody>
          <a:bodyPr/>
          <a:lstStyle>
            <a:lvl1pPr>
              <a:defRPr sz="619"/>
            </a:lvl1pPr>
          </a:lstStyle>
          <a:p>
            <a:r>
              <a:rPr lang="en-US"/>
              <a:t>Click icon to add picture</a:t>
            </a:r>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37" y="6197952"/>
            <a:ext cx="764214" cy="2420672"/>
          </a:xfrm>
        </p:spPr>
        <p:txBody>
          <a:bodyPr/>
          <a:lstStyle>
            <a:lvl1pPr>
              <a:defRPr sz="619"/>
            </a:lvl1pPr>
          </a:lstStyle>
          <a:p>
            <a:r>
              <a:rPr lang="en-US"/>
              <a:t>Click icon to add picture</a:t>
            </a:r>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812206" y="4929278"/>
            <a:ext cx="1136096" cy="1997461"/>
          </a:xfrm>
        </p:spPr>
        <p:txBody>
          <a:bodyPr/>
          <a:lstStyle>
            <a:lvl1pPr>
              <a:defRPr sz="619"/>
            </a:lvl1pPr>
          </a:lstStyle>
          <a:p>
            <a:r>
              <a:rPr lang="en-US"/>
              <a:t>Click icon to add picture</a:t>
            </a:r>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1996330" y="4922504"/>
            <a:ext cx="1467191" cy="1997461"/>
          </a:xfrm>
        </p:spPr>
        <p:txBody>
          <a:bodyPr/>
          <a:lstStyle>
            <a:lvl1pPr>
              <a:defRPr sz="619"/>
            </a:lvl1pPr>
          </a:lstStyle>
          <a:p>
            <a:r>
              <a:rPr lang="en-US"/>
              <a:t>Click icon to add picture</a:t>
            </a:r>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2268561" y="2426179"/>
            <a:ext cx="1194960" cy="2382883"/>
          </a:xfrm>
        </p:spPr>
        <p:txBody>
          <a:bodyPr/>
          <a:lstStyle>
            <a:lvl1pPr>
              <a:defRPr sz="619"/>
            </a:lvl1pPr>
          </a:lstStyle>
          <a:p>
            <a:r>
              <a:rPr lang="en-US"/>
              <a:t>Click icon to add picture</a:t>
            </a:r>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819801" y="2422419"/>
            <a:ext cx="1400731" cy="2382883"/>
          </a:xfrm>
        </p:spPr>
        <p:txBody>
          <a:bodyPr/>
          <a:lstStyle>
            <a:lvl1pPr>
              <a:defRPr sz="619"/>
            </a:lvl1pPr>
          </a:lstStyle>
          <a:p>
            <a:r>
              <a:rPr lang="en-US"/>
              <a:t>Click icon to add picture</a:t>
            </a:r>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4898" y="2416747"/>
            <a:ext cx="776671" cy="2382883"/>
          </a:xfrm>
        </p:spPr>
        <p:txBody>
          <a:bodyPr/>
          <a:lstStyle>
            <a:lvl1pPr>
              <a:defRPr sz="619"/>
            </a:lvl1pPr>
          </a:lstStyle>
          <a:p>
            <a:r>
              <a:rPr lang="en-US"/>
              <a:t>Click icon to add picture</a:t>
            </a:r>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6266" y="4890197"/>
            <a:ext cx="776671" cy="1205803"/>
          </a:xfrm>
        </p:spPr>
        <p:txBody>
          <a:bodyPr/>
          <a:lstStyle>
            <a:lvl1pPr>
              <a:defRPr sz="619"/>
            </a:lvl1pPr>
          </a:lstStyle>
          <a:p>
            <a:r>
              <a:rPr lang="en-US"/>
              <a:t>Click icon to add picture</a:t>
            </a:r>
          </a:p>
        </p:txBody>
      </p:sp>
      <p:pic>
        <p:nvPicPr>
          <p:cNvPr id="2" name="Picture 1">
            <a:extLst>
              <a:ext uri="{FF2B5EF4-FFF2-40B4-BE49-F238E27FC236}">
                <a16:creationId xmlns:a16="http://schemas.microsoft.com/office/drawing/2014/main" id="{781F66A8-F553-0AF8-C2F5-2FAB7FAA33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107365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Rectangle 10">
            <a:extLst>
              <a:ext uri="{FF2B5EF4-FFF2-40B4-BE49-F238E27FC236}">
                <a16:creationId xmlns:a16="http://schemas.microsoft.com/office/drawing/2014/main" id="{F6E9E9AB-9BE9-F64E-9D97-579EFA9FB0D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a:t>
            </a:fld>
            <a:endParaRPr lang="en-ZA" altLang="en-US" sz="450" b="1">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4F98C844-11AF-533C-A689-2F9845107C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4074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21" Type="http://schemas.openxmlformats.org/officeDocument/2006/relationships/image" Target="../media/image1.emf"/><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heme" Target="../theme/theme1.xml"/><Relationship Id="rId16" Type="http://schemas.openxmlformats.org/officeDocument/2006/relationships/tags" Target="../tags/tag15.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tags" Target="../tags/tag18.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image" Target="../media/image2.png"/><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image" Target="../media/image4.emf"/><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oleObject" Target="../embeddings/oleObject3.bin"/><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ags" Target="../tags/tag21.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03D521-67DB-70EE-B6FC-CF814DBE3FA0}"/>
              </a:ext>
            </a:extLst>
          </p:cNvPr>
          <p:cNvSpPr txBox="1"/>
          <p:nvPr userDrawn="1"/>
        </p:nvSpPr>
        <p:spPr>
          <a:xfrm>
            <a:off x="230912" y="169183"/>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Create Service Entry Sheet in Coupa</a:t>
            </a:r>
          </a:p>
        </p:txBody>
      </p:sp>
      <p:graphicFrame>
        <p:nvGraphicFramePr>
          <p:cNvPr id="2" name="Object 1" hidden="1"/>
          <p:cNvGraphicFramePr>
            <a:graphicFrameLocks/>
          </p:cNvGraphicFramePr>
          <p:nvPr>
            <p:custDataLst>
              <p:tags r:id="rId4"/>
            </p:custDataLst>
            <p:extLst>
              <p:ext uri="{D42A27DB-BD31-4B8C-83A1-F6EECF244321}">
                <p14:modId xmlns:p14="http://schemas.microsoft.com/office/powerpoint/2010/main" val="890218351"/>
              </p:ext>
            </p:extLst>
          </p:nvPr>
        </p:nvGraphicFramePr>
        <p:xfrm>
          <a:off x="2" y="0"/>
          <a:ext cx="121488" cy="215966"/>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 y="0"/>
                        <a:ext cx="121488" cy="215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McK 1. On-page tracker" hidden="1"/>
          <p:cNvSpPr>
            <a:spLocks noChangeArrowheads="1"/>
          </p:cNvSpPr>
          <p:nvPr/>
        </p:nvSpPr>
        <p:spPr bwMode="gray">
          <a:xfrm>
            <a:off x="208938" y="36717"/>
            <a:ext cx="50815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831">
                <a:solidFill>
                  <a:srgbClr val="808080"/>
                </a:solidFill>
              </a:rPr>
              <a:t>TRACKER</a:t>
            </a:r>
          </a:p>
        </p:txBody>
      </p:sp>
      <p:sp>
        <p:nvSpPr>
          <p:cNvPr id="11" name="McK 3. Unit of measure" hidden="1"/>
          <p:cNvSpPr txBox="1">
            <a:spLocks noChangeArrowheads="1"/>
          </p:cNvSpPr>
          <p:nvPr/>
        </p:nvSpPr>
        <p:spPr bwMode="gray">
          <a:xfrm>
            <a:off x="208939" y="1420176"/>
            <a:ext cx="329779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831">
                <a:solidFill>
                  <a:srgbClr val="808080"/>
                </a:solidFill>
                <a:latin typeface="Arial"/>
              </a:rPr>
              <a:t>Unit of measure</a:t>
            </a:r>
          </a:p>
        </p:txBody>
      </p:sp>
      <p:grpSp>
        <p:nvGrpSpPr>
          <p:cNvPr id="3" name="McK Slide Elements" hidden="1"/>
          <p:cNvGrpSpPr/>
          <p:nvPr/>
        </p:nvGrpSpPr>
        <p:grpSpPr>
          <a:xfrm>
            <a:off x="208937" y="8122643"/>
            <a:ext cx="6478980" cy="361795"/>
            <a:chOff x="278583" y="6091979"/>
            <a:chExt cx="8638640" cy="271346"/>
          </a:xfrm>
        </p:grpSpPr>
        <p:sp>
          <p:nvSpPr>
            <p:cNvPr id="13" name="McK 4. Footnote"/>
            <p:cNvSpPr txBox="1">
              <a:spLocks noChangeArrowheads="1"/>
            </p:cNvSpPr>
            <p:nvPr/>
          </p:nvSpPr>
          <p:spPr bwMode="gray">
            <a:xfrm>
              <a:off x="278583" y="6091979"/>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54">
                  <a:solidFill>
                    <a:srgbClr val="000000"/>
                  </a:solidFill>
                  <a:latin typeface="Arial"/>
                </a:rPr>
                <a:t>1 Footnote</a:t>
              </a:r>
            </a:p>
          </p:txBody>
        </p:sp>
        <p:sp>
          <p:nvSpPr>
            <p:cNvPr id="14" name="McK 5. Source"/>
            <p:cNvSpPr>
              <a:spLocks noChangeArrowheads="1"/>
            </p:cNvSpPr>
            <p:nvPr/>
          </p:nvSpPr>
          <p:spPr bwMode="gray">
            <a:xfrm>
              <a:off x="278583" y="6299365"/>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265151" indent="-265151" defTabSz="513740" fontAlgn="base">
                <a:spcBef>
                  <a:spcPct val="0"/>
                </a:spcBef>
                <a:spcAft>
                  <a:spcPct val="0"/>
                </a:spcAft>
              </a:pPr>
              <a:r>
                <a:rPr lang="en-US" sz="554">
                  <a:solidFill>
                    <a:srgbClr val="000000"/>
                  </a:solidFill>
                </a:rPr>
                <a:t>Source: Source</a:t>
              </a:r>
            </a:p>
          </p:txBody>
        </p:sp>
      </p:grpSp>
      <p:grpSp>
        <p:nvGrpSpPr>
          <p:cNvPr id="15" name="ACET" hidden="1"/>
          <p:cNvGrpSpPr>
            <a:grpSpLocks/>
          </p:cNvGrpSpPr>
          <p:nvPr/>
        </p:nvGrpSpPr>
        <p:grpSpPr bwMode="gray">
          <a:xfrm>
            <a:off x="1111618" y="3426338"/>
            <a:ext cx="3263169" cy="274275"/>
            <a:chOff x="915" y="903"/>
            <a:chExt cx="2686" cy="127"/>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903"/>
              <a:ext cx="2686" cy="12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831" b="1">
                  <a:solidFill>
                    <a:srgbClr val="000000"/>
                  </a:solidFill>
                </a:rPr>
                <a:t>Title</a:t>
              </a:r>
            </a:p>
            <a:p>
              <a:pPr fontAlgn="base">
                <a:spcBef>
                  <a:spcPct val="0"/>
                </a:spcBef>
                <a:spcAft>
                  <a:spcPct val="0"/>
                </a:spcAft>
              </a:pPr>
              <a:r>
                <a:rPr lang="en-US" sz="831">
                  <a:solidFill>
                    <a:srgbClr val="808080"/>
                  </a:solidFill>
                </a:rPr>
                <a:t>Unit of measure</a:t>
              </a:r>
            </a:p>
          </p:txBody>
        </p:sp>
      </p:grpSp>
      <p:grpSp>
        <p:nvGrpSpPr>
          <p:cNvPr id="23" name="LegendBoxes" hidden="1"/>
          <p:cNvGrpSpPr>
            <a:grpSpLocks/>
          </p:cNvGrpSpPr>
          <p:nvPr/>
        </p:nvGrpSpPr>
        <p:grpSpPr bwMode="gray">
          <a:xfrm>
            <a:off x="6113747" y="1459251"/>
            <a:ext cx="469107" cy="1312335"/>
            <a:chOff x="4936" y="176"/>
            <a:chExt cx="394" cy="620"/>
          </a:xfrm>
        </p:grpSpPr>
        <p:sp>
          <p:nvSpPr>
            <p:cNvPr id="24" name="Legend1"/>
            <p:cNvSpPr>
              <a:spLocks noChangeArrowheads="1"/>
            </p:cNvSpPr>
            <p:nvPr/>
          </p:nvSpPr>
          <p:spPr bwMode="gray">
            <a:xfrm>
              <a:off x="5096"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5"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6" name="Legend2"/>
            <p:cNvSpPr>
              <a:spLocks noChangeArrowheads="1"/>
            </p:cNvSpPr>
            <p:nvPr/>
          </p:nvSpPr>
          <p:spPr bwMode="gray">
            <a:xfrm>
              <a:off x="5096" y="34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7"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8" name="Legend3"/>
            <p:cNvSpPr>
              <a:spLocks noChangeArrowheads="1"/>
            </p:cNvSpPr>
            <p:nvPr/>
          </p:nvSpPr>
          <p:spPr bwMode="gray">
            <a:xfrm>
              <a:off x="5096" y="517"/>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9"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30" name="Legend4"/>
            <p:cNvSpPr>
              <a:spLocks noChangeArrowheads="1"/>
            </p:cNvSpPr>
            <p:nvPr/>
          </p:nvSpPr>
          <p:spPr bwMode="gray">
            <a:xfrm>
              <a:off x="5096" y="688"/>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1"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32" name="LegendLines" hidden="1"/>
          <p:cNvGrpSpPr>
            <a:grpSpLocks/>
          </p:cNvGrpSpPr>
          <p:nvPr/>
        </p:nvGrpSpPr>
        <p:grpSpPr bwMode="gray">
          <a:xfrm>
            <a:off x="5882763" y="1466665"/>
            <a:ext cx="700089" cy="848784"/>
            <a:chOff x="4750" y="176"/>
            <a:chExt cx="588" cy="401"/>
          </a:xfrm>
        </p:grpSpPr>
        <p:sp>
          <p:nvSpPr>
            <p:cNvPr id="33"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4"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5"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6" name="Legend1"/>
            <p:cNvSpPr>
              <a:spLocks noChangeArrowheads="1"/>
            </p:cNvSpPr>
            <p:nvPr/>
          </p:nvSpPr>
          <p:spPr bwMode="gray">
            <a:xfrm>
              <a:off x="5104"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7" name="Legend2"/>
            <p:cNvSpPr>
              <a:spLocks noChangeArrowheads="1"/>
            </p:cNvSpPr>
            <p:nvPr/>
          </p:nvSpPr>
          <p:spPr bwMode="gray">
            <a:xfrm>
              <a:off x="5104" y="344"/>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8" name="Legend3"/>
            <p:cNvSpPr>
              <a:spLocks noChangeArrowheads="1"/>
            </p:cNvSpPr>
            <p:nvPr/>
          </p:nvSpPr>
          <p:spPr bwMode="gray">
            <a:xfrm>
              <a:off x="5104" y="520"/>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grpSp>
        <p:nvGrpSpPr>
          <p:cNvPr id="39" name="McKSticker" hidden="1"/>
          <p:cNvGrpSpPr/>
          <p:nvPr/>
        </p:nvGrpSpPr>
        <p:grpSpPr bwMode="gray">
          <a:xfrm>
            <a:off x="6098909" y="1475127"/>
            <a:ext cx="583941" cy="127086"/>
            <a:chOff x="7962187" y="285750"/>
            <a:chExt cx="778588" cy="95315"/>
          </a:xfrm>
        </p:grpSpPr>
        <p:sp>
          <p:nvSpPr>
            <p:cNvPr id="40" name="StickerRectangle"/>
            <p:cNvSpPr>
              <a:spLocks noChangeArrowheads="1"/>
            </p:cNvSpPr>
            <p:nvPr/>
          </p:nvSpPr>
          <p:spPr bwMode="gray">
            <a:xfrm>
              <a:off x="7962187" y="285750"/>
              <a:ext cx="778588" cy="95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03519" fontAlgn="base">
                <a:spcBef>
                  <a:spcPct val="0"/>
                </a:spcBef>
                <a:spcAft>
                  <a:spcPct val="0"/>
                </a:spcAft>
                <a:buClr>
                  <a:srgbClr val="002960"/>
                </a:buClr>
              </a:pPr>
              <a:r>
                <a:rPr lang="en-US" sz="646">
                  <a:solidFill>
                    <a:srgbClr val="808080"/>
                  </a:solidFill>
                </a:rPr>
                <a:t>PRELIMINARY</a:t>
              </a:r>
            </a:p>
          </p:txBody>
        </p:sp>
        <p:cxnSp>
          <p:nvCxnSpPr>
            <p:cNvPr id="41" name="AutoShape 31"/>
            <p:cNvCxnSpPr>
              <a:cxnSpLocks noChangeShapeType="1"/>
              <a:stCxn id="40" idx="2"/>
              <a:endCxn id="40" idx="4"/>
            </p:cNvCxnSpPr>
            <p:nvPr/>
          </p:nvCxnSpPr>
          <p:spPr bwMode="gray">
            <a:xfrm>
              <a:off x="7962187" y="285750"/>
              <a:ext cx="0" cy="9531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2" name="AutoShape 32"/>
            <p:cNvCxnSpPr>
              <a:cxnSpLocks noChangeShapeType="1"/>
              <a:stCxn id="40" idx="4"/>
              <a:endCxn id="40" idx="6"/>
            </p:cNvCxnSpPr>
            <p:nvPr/>
          </p:nvCxnSpPr>
          <p:spPr bwMode="gray">
            <a:xfrm>
              <a:off x="7962187" y="381065"/>
              <a:ext cx="77858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3" name="LegendMoons" hidden="1"/>
          <p:cNvGrpSpPr/>
          <p:nvPr/>
        </p:nvGrpSpPr>
        <p:grpSpPr bwMode="gray">
          <a:xfrm>
            <a:off x="6063739" y="1459249"/>
            <a:ext cx="519430" cy="1742022"/>
            <a:chOff x="6655594" y="273840"/>
            <a:chExt cx="692571" cy="1306516"/>
          </a:xfrm>
        </p:grpSpPr>
        <p:grpSp>
          <p:nvGrpSpPr>
            <p:cNvPr id="44" name="MoonLegend1"/>
            <p:cNvGrpSpPr>
              <a:grpSpLocks noChangeAspect="1"/>
            </p:cNvGrpSpPr>
            <p:nvPr>
              <p:custDataLst>
                <p:tags r:id="rId5"/>
              </p:custDataLst>
            </p:nvPr>
          </p:nvGrpSpPr>
          <p:grpSpPr bwMode="gray">
            <a:xfrm>
              <a:off x="6655594" y="273840"/>
              <a:ext cx="209550" cy="209551"/>
              <a:chOff x="4533" y="183"/>
              <a:chExt cx="144" cy="144"/>
            </a:xfrm>
          </p:grpSpPr>
          <p:sp>
            <p:nvSpPr>
              <p:cNvPr id="62"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3"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5" name="MoonLegend2"/>
            <p:cNvGrpSpPr>
              <a:grpSpLocks noChangeAspect="1"/>
            </p:cNvGrpSpPr>
            <p:nvPr>
              <p:custDataLst>
                <p:tags r:id="rId6"/>
              </p:custDataLst>
            </p:nvPr>
          </p:nvGrpSpPr>
          <p:grpSpPr bwMode="gray">
            <a:xfrm>
              <a:off x="6655594" y="548081"/>
              <a:ext cx="209550" cy="209551"/>
              <a:chOff x="1694" y="2044"/>
              <a:chExt cx="160" cy="160"/>
            </a:xfrm>
          </p:grpSpPr>
          <p:sp>
            <p:nvSpPr>
              <p:cNvPr id="60"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1" name="Arc 42"/>
              <p:cNvSpPr>
                <a:spLocks noChangeAspect="1"/>
              </p:cNvSpPr>
              <p:nvPr>
                <p:custDataLst>
                  <p:tags r:id="rId17"/>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6" name="MoonLegend4"/>
            <p:cNvGrpSpPr>
              <a:grpSpLocks noChangeAspect="1"/>
            </p:cNvGrpSpPr>
            <p:nvPr>
              <p:custDataLst>
                <p:tags r:id="rId7"/>
              </p:custDataLst>
            </p:nvPr>
          </p:nvGrpSpPr>
          <p:grpSpPr bwMode="gray">
            <a:xfrm>
              <a:off x="6655594" y="1096563"/>
              <a:ext cx="209550" cy="209551"/>
              <a:chOff x="4495" y="1198"/>
              <a:chExt cx="160" cy="160"/>
            </a:xfrm>
          </p:grpSpPr>
          <p:sp>
            <p:nvSpPr>
              <p:cNvPr id="58"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9"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7" name="MoonLegend5"/>
            <p:cNvGrpSpPr>
              <a:grpSpLocks noChangeAspect="1"/>
            </p:cNvGrpSpPr>
            <p:nvPr>
              <p:custDataLst>
                <p:tags r:id="rId8"/>
              </p:custDataLst>
            </p:nvPr>
          </p:nvGrpSpPr>
          <p:grpSpPr bwMode="gray">
            <a:xfrm>
              <a:off x="6655594" y="1370805"/>
              <a:ext cx="209550" cy="209551"/>
              <a:chOff x="4495" y="1440"/>
              <a:chExt cx="160" cy="160"/>
            </a:xfrm>
          </p:grpSpPr>
          <p:sp>
            <p:nvSpPr>
              <p:cNvPr id="56"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7"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sp>
          <p:nvSpPr>
            <p:cNvPr id="48" name="Legend1"/>
            <p:cNvSpPr>
              <a:spLocks noChangeArrowheads="1"/>
            </p:cNvSpPr>
            <p:nvPr/>
          </p:nvSpPr>
          <p:spPr bwMode="gray">
            <a:xfrm>
              <a:off x="6976268" y="28654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49" name="Legend2"/>
            <p:cNvSpPr>
              <a:spLocks noChangeArrowheads="1"/>
            </p:cNvSpPr>
            <p:nvPr/>
          </p:nvSpPr>
          <p:spPr bwMode="gray">
            <a:xfrm>
              <a:off x="6976269" y="561178"/>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0" name="Legend3"/>
            <p:cNvSpPr>
              <a:spLocks noChangeArrowheads="1"/>
            </p:cNvSpPr>
            <p:nvPr/>
          </p:nvSpPr>
          <p:spPr bwMode="gray">
            <a:xfrm>
              <a:off x="6976269" y="835817"/>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1" name="Legend4"/>
            <p:cNvSpPr>
              <a:spLocks noChangeArrowheads="1"/>
            </p:cNvSpPr>
            <p:nvPr/>
          </p:nvSpPr>
          <p:spPr bwMode="gray">
            <a:xfrm>
              <a:off x="6976269" y="110728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2" name="Legend5"/>
            <p:cNvSpPr>
              <a:spLocks noChangeArrowheads="1"/>
            </p:cNvSpPr>
            <p:nvPr/>
          </p:nvSpPr>
          <p:spPr bwMode="gray">
            <a:xfrm>
              <a:off x="6976269" y="1383505"/>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nvGrpSpPr>
            <p:cNvPr id="53" name="MoonLegend3"/>
            <p:cNvGrpSpPr>
              <a:grpSpLocks noChangeAspect="1"/>
            </p:cNvGrpSpPr>
            <p:nvPr>
              <p:custDataLst>
                <p:tags r:id="rId9"/>
              </p:custDataLst>
            </p:nvPr>
          </p:nvGrpSpPr>
          <p:grpSpPr bwMode="gray">
            <a:xfrm>
              <a:off x="6655594" y="822322"/>
              <a:ext cx="209550" cy="209551"/>
              <a:chOff x="4495" y="1198"/>
              <a:chExt cx="160" cy="160"/>
            </a:xfrm>
          </p:grpSpPr>
          <p:sp>
            <p:nvSpPr>
              <p:cNvPr id="54"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5"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sp>
        <p:nvSpPr>
          <p:cNvPr id="8" name="Rectangle 7">
            <a:extLst>
              <a:ext uri="{FF2B5EF4-FFF2-40B4-BE49-F238E27FC236}">
                <a16:creationId xmlns:a16="http://schemas.microsoft.com/office/drawing/2014/main" id="{CA529418-7E0E-2560-F0EB-659D8D94D6E1}"/>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B96BB032-CBAA-4295-6B8A-0C2D3D6C8080}"/>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6" name="Picture 5">
            <a:extLst>
              <a:ext uri="{FF2B5EF4-FFF2-40B4-BE49-F238E27FC236}">
                <a16:creationId xmlns:a16="http://schemas.microsoft.com/office/drawing/2014/main" id="{B823A3EB-2670-0321-A4D8-C6C70E6D3302}"/>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2" name="Rectangle 6">
            <a:extLst>
              <a:ext uri="{FF2B5EF4-FFF2-40B4-BE49-F238E27FC236}">
                <a16:creationId xmlns:a16="http://schemas.microsoft.com/office/drawing/2014/main" id="{9CB74CAD-75B9-F90F-27EE-541EE6507EA9}"/>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19" name="TextBox 18">
            <a:extLst>
              <a:ext uri="{FF2B5EF4-FFF2-40B4-BE49-F238E27FC236}">
                <a16:creationId xmlns:a16="http://schemas.microsoft.com/office/drawing/2014/main" id="{7BE16A6C-D996-8C4D-5F4D-396822B75301}"/>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3"/>
    </p:custDataLst>
    <p:extLst>
      <p:ext uri="{BB962C8B-B14F-4D97-AF65-F5344CB8AC3E}">
        <p14:creationId xmlns:p14="http://schemas.microsoft.com/office/powerpoint/2010/main" val="3390952272"/>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513740" rtl="0" eaLnBrk="1" fontAlgn="base" hangingPunct="1">
        <a:spcBef>
          <a:spcPct val="0"/>
        </a:spcBef>
        <a:spcAft>
          <a:spcPct val="0"/>
        </a:spcAft>
        <a:tabLst>
          <a:tab pos="154851" algn="l"/>
        </a:tabLst>
        <a:defRPr sz="1200" b="1" i="0" u="none" baseline="0">
          <a:solidFill>
            <a:schemeClr val="tx1"/>
          </a:solidFill>
          <a:latin typeface="+mj-lt"/>
          <a:ea typeface="+mj-ea"/>
          <a:cs typeface="+mj-cs"/>
        </a:defRPr>
      </a:lvl1pPr>
      <a:lvl2pPr algn="l" defTabSz="513740" rtl="0" eaLnBrk="1" fontAlgn="base" hangingPunct="1">
        <a:spcBef>
          <a:spcPct val="0"/>
        </a:spcBef>
        <a:spcAft>
          <a:spcPct val="0"/>
        </a:spcAft>
        <a:defRPr sz="1108" b="1">
          <a:solidFill>
            <a:schemeClr val="tx2"/>
          </a:solidFill>
          <a:latin typeface="Arial" charset="0"/>
        </a:defRPr>
      </a:lvl2pPr>
      <a:lvl3pPr algn="l" defTabSz="513740" rtl="0" eaLnBrk="1" fontAlgn="base" hangingPunct="1">
        <a:spcBef>
          <a:spcPct val="0"/>
        </a:spcBef>
        <a:spcAft>
          <a:spcPct val="0"/>
        </a:spcAft>
        <a:defRPr sz="1108" b="1">
          <a:solidFill>
            <a:schemeClr val="tx2"/>
          </a:solidFill>
          <a:latin typeface="Arial" charset="0"/>
        </a:defRPr>
      </a:lvl3pPr>
      <a:lvl4pPr algn="l" defTabSz="513740" rtl="0" eaLnBrk="1" fontAlgn="base" hangingPunct="1">
        <a:spcBef>
          <a:spcPct val="0"/>
        </a:spcBef>
        <a:spcAft>
          <a:spcPct val="0"/>
        </a:spcAft>
        <a:defRPr sz="1108" b="1">
          <a:solidFill>
            <a:schemeClr val="tx2"/>
          </a:solidFill>
          <a:latin typeface="Arial" charset="0"/>
        </a:defRPr>
      </a:lvl4pPr>
      <a:lvl5pPr algn="l" defTabSz="513740" rtl="0" eaLnBrk="1" fontAlgn="base" hangingPunct="1">
        <a:spcBef>
          <a:spcPct val="0"/>
        </a:spcBef>
        <a:spcAft>
          <a:spcPct val="0"/>
        </a:spcAft>
        <a:defRPr sz="1108" b="1">
          <a:solidFill>
            <a:schemeClr val="tx2"/>
          </a:solidFill>
          <a:latin typeface="Arial" charset="0"/>
        </a:defRPr>
      </a:lvl5pPr>
      <a:lvl6pPr marL="262336" algn="l" defTabSz="513740" rtl="0" eaLnBrk="1" fontAlgn="base" hangingPunct="1">
        <a:spcBef>
          <a:spcPct val="0"/>
        </a:spcBef>
        <a:spcAft>
          <a:spcPct val="0"/>
        </a:spcAft>
        <a:defRPr sz="1108" b="1">
          <a:solidFill>
            <a:schemeClr val="tx2"/>
          </a:solidFill>
          <a:latin typeface="Arial" charset="0"/>
        </a:defRPr>
      </a:lvl6pPr>
      <a:lvl7pPr marL="524671" algn="l" defTabSz="513740" rtl="0" eaLnBrk="1" fontAlgn="base" hangingPunct="1">
        <a:spcBef>
          <a:spcPct val="0"/>
        </a:spcBef>
        <a:spcAft>
          <a:spcPct val="0"/>
        </a:spcAft>
        <a:defRPr sz="1108" b="1">
          <a:solidFill>
            <a:schemeClr val="tx2"/>
          </a:solidFill>
          <a:latin typeface="Arial" charset="0"/>
        </a:defRPr>
      </a:lvl7pPr>
      <a:lvl8pPr marL="787006" algn="l" defTabSz="513740" rtl="0" eaLnBrk="1" fontAlgn="base" hangingPunct="1">
        <a:spcBef>
          <a:spcPct val="0"/>
        </a:spcBef>
        <a:spcAft>
          <a:spcPct val="0"/>
        </a:spcAft>
        <a:defRPr sz="1108" b="1">
          <a:solidFill>
            <a:schemeClr val="tx2"/>
          </a:solidFill>
          <a:latin typeface="Arial" charset="0"/>
        </a:defRPr>
      </a:lvl8pPr>
      <a:lvl9pPr marL="1049340" algn="l" defTabSz="513740" rtl="0" eaLnBrk="1" fontAlgn="base" hangingPunct="1">
        <a:spcBef>
          <a:spcPct val="0"/>
        </a:spcBef>
        <a:spcAft>
          <a:spcPct val="0"/>
        </a:spcAft>
        <a:defRPr sz="1108" b="1">
          <a:solidFill>
            <a:schemeClr val="tx2"/>
          </a:solidFill>
          <a:latin typeface="Arial" charset="0"/>
        </a:defRPr>
      </a:lvl9pPr>
    </p:titleStyle>
    <p:bodyStyle>
      <a:lvl1pPr marL="0" indent="0" algn="l" defTabSz="513740" rtl="0" eaLnBrk="1" fontAlgn="base" hangingPunct="1">
        <a:spcBef>
          <a:spcPct val="0"/>
        </a:spcBef>
        <a:spcAft>
          <a:spcPct val="0"/>
        </a:spcAft>
        <a:buClr>
          <a:schemeClr val="tx2"/>
        </a:buClr>
        <a:defRPr sz="738" baseline="0">
          <a:solidFill>
            <a:schemeClr val="tx1"/>
          </a:solidFill>
          <a:latin typeface="+mn-lt"/>
          <a:ea typeface="+mn-ea"/>
          <a:cs typeface="+mn-cs"/>
        </a:defRPr>
      </a:lvl1pPr>
      <a:lvl2pPr marL="111128" indent="-110217" algn="l" defTabSz="513740" rtl="0" eaLnBrk="1" fontAlgn="base" hangingPunct="1">
        <a:spcBef>
          <a:spcPct val="0"/>
        </a:spcBef>
        <a:spcAft>
          <a:spcPct val="0"/>
        </a:spcAft>
        <a:buClr>
          <a:schemeClr val="tx1"/>
        </a:buClr>
        <a:buSzPct val="125000"/>
        <a:buFont typeface="Arial" pitchFamily="34" charset="0"/>
        <a:buChar char="•"/>
        <a:defRPr sz="738" b="0" i="0" u="none" baseline="0">
          <a:solidFill>
            <a:schemeClr val="tx1"/>
          </a:solidFill>
          <a:latin typeface="+mn-lt"/>
        </a:defRPr>
      </a:lvl2pPr>
      <a:lvl3pPr marL="227655" indent="-116060"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3pPr>
      <a:lvl4pPr marL="315146" indent="-91955"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4pPr>
      <a:lvl5pPr marL="392816" indent="-77671" algn="l" defTabSz="513740" rtl="0" eaLnBrk="1" fontAlgn="base" hangingPunct="1">
        <a:spcBef>
          <a:spcPct val="0"/>
        </a:spcBef>
        <a:spcAft>
          <a:spcPct val="0"/>
        </a:spcAft>
        <a:buClr>
          <a:schemeClr val="tx1"/>
        </a:buClr>
        <a:buSzPct val="89000"/>
        <a:buFont typeface="Arial" charset="0"/>
        <a:buChar char="-"/>
        <a:defRPr sz="738" baseline="0">
          <a:solidFill>
            <a:schemeClr val="tx1"/>
          </a:solidFill>
          <a:latin typeface="+mn-lt"/>
        </a:defRPr>
      </a:lvl5pPr>
      <a:lvl6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6pPr>
      <a:lvl7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7pPr>
      <a:lvl8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8pPr>
      <a:lvl9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9pPr>
    </p:bodyStyle>
    <p:otherStyle>
      <a:defPPr>
        <a:defRPr lang="en-US"/>
      </a:defPPr>
      <a:lvl1pPr marL="0" algn="l" defTabSz="524671" rtl="0" eaLnBrk="1" latinLnBrk="0" hangingPunct="1">
        <a:defRPr sz="1015" kern="1200">
          <a:solidFill>
            <a:schemeClr val="tx1"/>
          </a:solidFill>
          <a:latin typeface="+mn-lt"/>
          <a:ea typeface="+mn-ea"/>
          <a:cs typeface="+mn-cs"/>
        </a:defRPr>
      </a:lvl1pPr>
      <a:lvl2pPr marL="262336" algn="l" defTabSz="524671" rtl="0" eaLnBrk="1" latinLnBrk="0" hangingPunct="1">
        <a:defRPr sz="1015" kern="1200">
          <a:solidFill>
            <a:schemeClr val="tx1"/>
          </a:solidFill>
          <a:latin typeface="+mn-lt"/>
          <a:ea typeface="+mn-ea"/>
          <a:cs typeface="+mn-cs"/>
        </a:defRPr>
      </a:lvl2pPr>
      <a:lvl3pPr marL="524671" algn="l" defTabSz="524671" rtl="0" eaLnBrk="1" latinLnBrk="0" hangingPunct="1">
        <a:defRPr sz="1015" kern="1200">
          <a:solidFill>
            <a:schemeClr val="tx1"/>
          </a:solidFill>
          <a:latin typeface="+mn-lt"/>
          <a:ea typeface="+mn-ea"/>
          <a:cs typeface="+mn-cs"/>
        </a:defRPr>
      </a:lvl3pPr>
      <a:lvl4pPr marL="787006" algn="l" defTabSz="524671" rtl="0" eaLnBrk="1" latinLnBrk="0" hangingPunct="1">
        <a:defRPr sz="1015" kern="1200">
          <a:solidFill>
            <a:schemeClr val="tx1"/>
          </a:solidFill>
          <a:latin typeface="+mn-lt"/>
          <a:ea typeface="+mn-ea"/>
          <a:cs typeface="+mn-cs"/>
        </a:defRPr>
      </a:lvl4pPr>
      <a:lvl5pPr marL="1049340" algn="l" defTabSz="524671" rtl="0" eaLnBrk="1" latinLnBrk="0" hangingPunct="1">
        <a:defRPr sz="1015" kern="1200">
          <a:solidFill>
            <a:schemeClr val="tx1"/>
          </a:solidFill>
          <a:latin typeface="+mn-lt"/>
          <a:ea typeface="+mn-ea"/>
          <a:cs typeface="+mn-cs"/>
        </a:defRPr>
      </a:lvl5pPr>
      <a:lvl6pPr marL="1311676" algn="l" defTabSz="524671" rtl="0" eaLnBrk="1" latinLnBrk="0" hangingPunct="1">
        <a:defRPr sz="1015" kern="1200">
          <a:solidFill>
            <a:schemeClr val="tx1"/>
          </a:solidFill>
          <a:latin typeface="+mn-lt"/>
          <a:ea typeface="+mn-ea"/>
          <a:cs typeface="+mn-cs"/>
        </a:defRPr>
      </a:lvl6pPr>
      <a:lvl7pPr marL="1574011" algn="l" defTabSz="524671" rtl="0" eaLnBrk="1" latinLnBrk="0" hangingPunct="1">
        <a:defRPr sz="1015" kern="1200">
          <a:solidFill>
            <a:schemeClr val="tx1"/>
          </a:solidFill>
          <a:latin typeface="+mn-lt"/>
          <a:ea typeface="+mn-ea"/>
          <a:cs typeface="+mn-cs"/>
        </a:defRPr>
      </a:lvl7pPr>
      <a:lvl8pPr marL="1836346" algn="l" defTabSz="524671" rtl="0" eaLnBrk="1" latinLnBrk="0" hangingPunct="1">
        <a:defRPr sz="1015" kern="1200">
          <a:solidFill>
            <a:schemeClr val="tx1"/>
          </a:solidFill>
          <a:latin typeface="+mn-lt"/>
          <a:ea typeface="+mn-ea"/>
          <a:cs typeface="+mn-cs"/>
        </a:defRPr>
      </a:lvl8pPr>
      <a:lvl9pPr marL="2098682" algn="l" defTabSz="524671" rtl="0" eaLnBrk="1" latinLnBrk="0" hangingPunct="1">
        <a:defRPr sz="10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6" orient="horz" pos="1496" userDrawn="1">
          <p15:clr>
            <a:srgbClr val="F26B43"/>
          </p15:clr>
        </p15:guide>
        <p15:guide id="7" orient="horz" pos="2160" userDrawn="1">
          <p15:clr>
            <a:srgbClr val="F26B43"/>
          </p15:clr>
        </p15:guide>
        <p15:guide id="8" orient="horz" pos="499" userDrawn="1">
          <p15:clr>
            <a:srgbClr val="F26B43"/>
          </p15:clr>
        </p15:guide>
        <p15:guide id="9" pos="4224" userDrawn="1">
          <p15:clr>
            <a:srgbClr val="F26B43"/>
          </p15:clr>
        </p15:guide>
        <p15:guide id="10" pos="20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E8F2DD-BDC8-A0B7-3BDA-6E7A3892C608}"/>
              </a:ext>
            </a:extLst>
          </p:cNvPr>
          <p:cNvGraphicFramePr>
            <a:graphicFrameLocks noChangeAspect="1"/>
          </p:cNvGraphicFramePr>
          <p:nvPr>
            <p:custDataLst>
              <p:tags r:id="rId23"/>
            </p:custDataLst>
            <p:extLst>
              <p:ext uri="{D42A27DB-BD31-4B8C-83A1-F6EECF244321}">
                <p14:modId xmlns:p14="http://schemas.microsoft.com/office/powerpoint/2010/main" val="1687462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6" name="think-cell data - do not delete" hidden="1">
                        <a:extLst>
                          <a:ext uri="{FF2B5EF4-FFF2-40B4-BE49-F238E27FC236}">
                            <a16:creationId xmlns:a16="http://schemas.microsoft.com/office/drawing/2014/main" id="{D9E8F2DD-BDC8-A0B7-3BDA-6E7A3892C608}"/>
                          </a:ext>
                        </a:extLst>
                      </p:cNvPr>
                      <p:cNvPicPr/>
                      <p:nvPr/>
                    </p:nvPicPr>
                    <p:blipFill>
                      <a:blip r:embed="rId25"/>
                      <a:stretch>
                        <a:fillRect/>
                      </a:stretch>
                    </p:blipFill>
                    <p:spPr>
                      <a:xfrm>
                        <a:off x="893" y="2118"/>
                        <a:ext cx="893" cy="2117"/>
                      </a:xfrm>
                      <a:prstGeom prst="rect">
                        <a:avLst/>
                      </a:prstGeom>
                    </p:spPr>
                  </p:pic>
                </p:oleObj>
              </mc:Fallback>
            </mc:AlternateContent>
          </a:graphicData>
        </a:graphic>
      </p:graphicFrame>
      <p:sp>
        <p:nvSpPr>
          <p:cNvPr id="1027" name="Title Placeholder 1"/>
          <p:cNvSpPr>
            <a:spLocks noGrp="1"/>
          </p:cNvSpPr>
          <p:nvPr>
            <p:ph type="title"/>
          </p:nvPr>
        </p:nvSpPr>
        <p:spPr bwMode="auto">
          <a:xfrm>
            <a:off x="188417" y="433398"/>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36000" rIns="0" bIns="0" numCol="1" anchor="t"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188417" y="1662983"/>
            <a:ext cx="6481167" cy="627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5" name="Footer Placeholder 4"/>
          <p:cNvSpPr>
            <a:spLocks noGrp="1"/>
          </p:cNvSpPr>
          <p:nvPr>
            <p:ph type="ftr" sz="quarter" idx="3"/>
          </p:nvPr>
        </p:nvSpPr>
        <p:spPr>
          <a:xfrm>
            <a:off x="188417" y="8058140"/>
            <a:ext cx="6482060" cy="287867"/>
          </a:xfrm>
          <a:prstGeom prst="rect">
            <a:avLst/>
          </a:prstGeom>
        </p:spPr>
        <p:txBody>
          <a:bodyPr vert="horz" lIns="0" tIns="0" rIns="0" bIns="0" rtlCol="0" anchor="b"/>
          <a:lstStyle>
            <a:lvl1pPr algn="l" eaLnBrk="1" fontAlgn="auto" hangingPunct="1">
              <a:spcBef>
                <a:spcPts val="0"/>
              </a:spcBef>
              <a:spcAft>
                <a:spcPts val="0"/>
              </a:spcAft>
              <a:defRPr sz="506" b="0" i="0">
                <a:solidFill>
                  <a:srgbClr val="033B61"/>
                </a:solidFill>
                <a:latin typeface="+mn-lt"/>
              </a:defRPr>
            </a:lvl1pPr>
          </a:lstStyle>
          <a:p>
            <a:pPr>
              <a:defRPr/>
            </a:pPr>
            <a:endParaRPr lang="en-ZA" dirty="0"/>
          </a:p>
        </p:txBody>
      </p:sp>
      <p:sp>
        <p:nvSpPr>
          <p:cNvPr id="4" name="TextBox 3">
            <a:extLst>
              <a:ext uri="{FF2B5EF4-FFF2-40B4-BE49-F238E27FC236}">
                <a16:creationId xmlns:a16="http://schemas.microsoft.com/office/drawing/2014/main" id="{E10E582B-BA7C-C624-4CF2-1537B46E8968}"/>
              </a:ext>
            </a:extLst>
          </p:cNvPr>
          <p:cNvSpPr txBox="1"/>
          <p:nvPr userDrawn="1"/>
        </p:nvSpPr>
        <p:spPr>
          <a:xfrm>
            <a:off x="188417" y="170565"/>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Create Service Entry Sheet in Coupa</a:t>
            </a:r>
          </a:p>
        </p:txBody>
      </p:sp>
      <p:sp>
        <p:nvSpPr>
          <p:cNvPr id="7" name="Rectangle 6">
            <a:extLst>
              <a:ext uri="{FF2B5EF4-FFF2-40B4-BE49-F238E27FC236}">
                <a16:creationId xmlns:a16="http://schemas.microsoft.com/office/drawing/2014/main" id="{0474BC05-39AA-A05C-B312-C65667D46473}"/>
              </a:ext>
            </a:extLst>
          </p:cNvPr>
          <p:cNvSpPr/>
          <p:nvPr userDrawn="1"/>
        </p:nvSpPr>
        <p:spPr>
          <a:xfrm>
            <a:off x="0" y="8748557"/>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40B1ABD4-1CF2-3312-F459-95B47051BC97}"/>
              </a:ext>
            </a:extLst>
          </p:cNvPr>
          <p:cNvSpPr/>
          <p:nvPr userDrawn="1"/>
        </p:nvSpPr>
        <p:spPr>
          <a:xfrm>
            <a:off x="156914" y="8866387"/>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10" name="Picture 9">
            <a:extLst>
              <a:ext uri="{FF2B5EF4-FFF2-40B4-BE49-F238E27FC236}">
                <a16:creationId xmlns:a16="http://schemas.microsoft.com/office/drawing/2014/main" id="{266FADC2-43E5-90F1-D0AD-4822C7B54CFB}"/>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1" name="Rectangle 6">
            <a:extLst>
              <a:ext uri="{FF2B5EF4-FFF2-40B4-BE49-F238E27FC236}">
                <a16:creationId xmlns:a16="http://schemas.microsoft.com/office/drawing/2014/main" id="{89C2CFCC-5C01-67D0-C615-6A21536B05A0}"/>
              </a:ext>
            </a:extLst>
          </p:cNvPr>
          <p:cNvSpPr>
            <a:spLocks noChangeArrowheads="1"/>
          </p:cNvSpPr>
          <p:nvPr userDrawn="1"/>
        </p:nvSpPr>
        <p:spPr bwMode="auto">
          <a:xfrm>
            <a:off x="6132714" y="8824093"/>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a:t>
            </a:fld>
            <a:endParaRPr lang="en-ZA" altLang="en-US" sz="1000" b="1">
              <a:solidFill>
                <a:srgbClr val="023B61"/>
              </a:solidFill>
            </a:endParaRPr>
          </a:p>
        </p:txBody>
      </p:sp>
      <p:sp>
        <p:nvSpPr>
          <p:cNvPr id="12" name="TextBox 11">
            <a:extLst>
              <a:ext uri="{FF2B5EF4-FFF2-40B4-BE49-F238E27FC236}">
                <a16:creationId xmlns:a16="http://schemas.microsoft.com/office/drawing/2014/main" id="{FD26E7E3-615F-0E11-F27A-3367B8E7E89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2113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Lst>
  <p:txStyles>
    <p:titleStyle>
      <a:lvl1pPr algn="l" rtl="0" eaLnBrk="1" fontAlgn="base" hangingPunct="1">
        <a:spcBef>
          <a:spcPct val="0"/>
        </a:spcBef>
        <a:spcAft>
          <a:spcPct val="0"/>
        </a:spcAft>
        <a:defRPr sz="1125" b="1" kern="1200">
          <a:solidFill>
            <a:srgbClr val="023B61"/>
          </a:solidFill>
          <a:latin typeface="+mj-lt"/>
          <a:ea typeface="+mj-ea"/>
          <a:cs typeface="+mj-cs"/>
        </a:defRPr>
      </a:lvl1pPr>
      <a:lvl2pPr algn="l" rtl="0" eaLnBrk="1" fontAlgn="base" hangingPunct="1">
        <a:spcBef>
          <a:spcPct val="0"/>
        </a:spcBef>
        <a:spcAft>
          <a:spcPct val="0"/>
        </a:spcAft>
        <a:defRPr sz="1125" b="1">
          <a:solidFill>
            <a:srgbClr val="023B61"/>
          </a:solidFill>
          <a:latin typeface="Arial" charset="0"/>
        </a:defRPr>
      </a:lvl2pPr>
      <a:lvl3pPr algn="l" rtl="0" eaLnBrk="1" fontAlgn="base" hangingPunct="1">
        <a:spcBef>
          <a:spcPct val="0"/>
        </a:spcBef>
        <a:spcAft>
          <a:spcPct val="0"/>
        </a:spcAft>
        <a:defRPr sz="1125" b="1">
          <a:solidFill>
            <a:srgbClr val="023B61"/>
          </a:solidFill>
          <a:latin typeface="Arial" charset="0"/>
        </a:defRPr>
      </a:lvl3pPr>
      <a:lvl4pPr algn="l" rtl="0" eaLnBrk="1" fontAlgn="base" hangingPunct="1">
        <a:spcBef>
          <a:spcPct val="0"/>
        </a:spcBef>
        <a:spcAft>
          <a:spcPct val="0"/>
        </a:spcAft>
        <a:defRPr sz="1125" b="1">
          <a:solidFill>
            <a:srgbClr val="023B61"/>
          </a:solidFill>
          <a:latin typeface="Arial" charset="0"/>
        </a:defRPr>
      </a:lvl4pPr>
      <a:lvl5pPr algn="l" rtl="0" eaLnBrk="1" fontAlgn="base" hangingPunct="1">
        <a:spcBef>
          <a:spcPct val="0"/>
        </a:spcBef>
        <a:spcAft>
          <a:spcPct val="0"/>
        </a:spcAft>
        <a:defRPr sz="1125" b="1">
          <a:solidFill>
            <a:srgbClr val="023B61"/>
          </a:solidFill>
          <a:latin typeface="Arial" charset="0"/>
        </a:defRPr>
      </a:lvl5pPr>
      <a:lvl6pPr marL="257175" algn="l" rtl="0" eaLnBrk="1" fontAlgn="base" hangingPunct="1">
        <a:spcBef>
          <a:spcPct val="0"/>
        </a:spcBef>
        <a:spcAft>
          <a:spcPct val="0"/>
        </a:spcAft>
        <a:defRPr sz="1125" b="1">
          <a:solidFill>
            <a:srgbClr val="033B61"/>
          </a:solidFill>
          <a:latin typeface="Arial" charset="0"/>
        </a:defRPr>
      </a:lvl6pPr>
      <a:lvl7pPr marL="514350" algn="l" rtl="0" eaLnBrk="1" fontAlgn="base" hangingPunct="1">
        <a:spcBef>
          <a:spcPct val="0"/>
        </a:spcBef>
        <a:spcAft>
          <a:spcPct val="0"/>
        </a:spcAft>
        <a:defRPr sz="1125" b="1">
          <a:solidFill>
            <a:srgbClr val="033B61"/>
          </a:solidFill>
          <a:latin typeface="Arial" charset="0"/>
        </a:defRPr>
      </a:lvl7pPr>
      <a:lvl8pPr marL="771525" algn="l" rtl="0" eaLnBrk="1" fontAlgn="base" hangingPunct="1">
        <a:spcBef>
          <a:spcPct val="0"/>
        </a:spcBef>
        <a:spcAft>
          <a:spcPct val="0"/>
        </a:spcAft>
        <a:defRPr sz="1125" b="1">
          <a:solidFill>
            <a:srgbClr val="033B61"/>
          </a:solidFill>
          <a:latin typeface="Arial" charset="0"/>
        </a:defRPr>
      </a:lvl8pPr>
      <a:lvl9pPr marL="1028700" algn="l" rtl="0" eaLnBrk="1" fontAlgn="base" hangingPunct="1">
        <a:spcBef>
          <a:spcPct val="0"/>
        </a:spcBef>
        <a:spcAft>
          <a:spcPct val="0"/>
        </a:spcAft>
        <a:defRPr sz="1125" b="1">
          <a:solidFill>
            <a:srgbClr val="033B61"/>
          </a:solidFill>
          <a:latin typeface="Arial" charset="0"/>
        </a:defRPr>
      </a:lvl9pPr>
    </p:titleStyle>
    <p:bodyStyle>
      <a:lvl1pPr marL="160734" indent="-160734" algn="l" rtl="0" eaLnBrk="1" fontAlgn="base" hangingPunct="1">
        <a:lnSpc>
          <a:spcPct val="110000"/>
        </a:lnSpc>
        <a:spcBef>
          <a:spcPts val="675"/>
        </a:spcBef>
        <a:spcAft>
          <a:spcPts val="225"/>
        </a:spcAft>
        <a:buSzPct val="140000"/>
        <a:buBlip>
          <a:blip r:embed="rId27"/>
        </a:buBlip>
        <a:defRPr sz="900" kern="1200">
          <a:solidFill>
            <a:srgbClr val="023B61"/>
          </a:solidFill>
          <a:latin typeface="+mn-lt"/>
          <a:ea typeface="+mn-ea"/>
          <a:cs typeface="+mn-cs"/>
        </a:defRPr>
      </a:lvl1pPr>
      <a:lvl2pPr marL="353616" indent="-146447" algn="l" rtl="0" eaLnBrk="1" fontAlgn="base" hangingPunct="1">
        <a:lnSpc>
          <a:spcPct val="110000"/>
        </a:lnSpc>
        <a:spcBef>
          <a:spcPts val="113"/>
        </a:spcBef>
        <a:spcAft>
          <a:spcPts val="113"/>
        </a:spcAft>
        <a:buClr>
          <a:schemeClr val="accent1"/>
        </a:buClr>
        <a:buFont typeface="Arial" charset="0"/>
        <a:buChar char="●"/>
        <a:defRPr sz="788" kern="1200">
          <a:solidFill>
            <a:srgbClr val="023B61"/>
          </a:solidFill>
          <a:latin typeface="+mn-lt"/>
          <a:ea typeface="+mn-ea"/>
          <a:cs typeface="+mn-cs"/>
        </a:defRPr>
      </a:lvl2pPr>
      <a:lvl3pPr marL="503634" indent="-106264" algn="l" rtl="0" eaLnBrk="1" fontAlgn="base" hangingPunct="1">
        <a:lnSpc>
          <a:spcPct val="110000"/>
        </a:lnSpc>
        <a:spcBef>
          <a:spcPts val="56"/>
        </a:spcBef>
        <a:spcAft>
          <a:spcPts val="113"/>
        </a:spcAft>
        <a:buSzPct val="80000"/>
        <a:buFont typeface="Arial" charset="0"/>
        <a:buChar char="●"/>
        <a:defRPr sz="788" kern="1200">
          <a:solidFill>
            <a:srgbClr val="023B61"/>
          </a:solidFill>
          <a:latin typeface="+mn-lt"/>
          <a:ea typeface="+mn-ea"/>
          <a:cs typeface="+mn-cs"/>
        </a:defRPr>
      </a:lvl3pPr>
      <a:lvl4pPr marL="706339" indent="-102692" algn="l" rtl="0" eaLnBrk="1" fontAlgn="base" hangingPunct="1">
        <a:lnSpc>
          <a:spcPct val="110000"/>
        </a:lnSpc>
        <a:spcBef>
          <a:spcPts val="56"/>
        </a:spcBef>
        <a:spcAft>
          <a:spcPts val="113"/>
        </a:spcAft>
        <a:buFont typeface="Arial" charset="0"/>
        <a:buChar char="•"/>
        <a:defRPr sz="731" kern="1200">
          <a:solidFill>
            <a:srgbClr val="023B61"/>
          </a:solidFill>
          <a:latin typeface="+mn-lt"/>
          <a:ea typeface="+mn-ea"/>
          <a:cs typeface="+mn-cs"/>
        </a:defRPr>
      </a:lvl4pPr>
      <a:lvl5pPr marL="857250" indent="-103584" algn="l" rtl="0" eaLnBrk="1" fontAlgn="base" hangingPunct="1">
        <a:lnSpc>
          <a:spcPct val="110000"/>
        </a:lnSpc>
        <a:spcBef>
          <a:spcPts val="56"/>
        </a:spcBef>
        <a:spcAft>
          <a:spcPts val="113"/>
        </a:spcAft>
        <a:buFont typeface="Arial" charset="0"/>
        <a:buChar char="»"/>
        <a:defRPr sz="675" kern="1200">
          <a:solidFill>
            <a:srgbClr val="023B6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4" orient="horz" pos="1496" userDrawn="1">
          <p15:clr>
            <a:srgbClr val="F26B43"/>
          </p15:clr>
        </p15:guide>
        <p15:guide id="5" orient="horz" pos="2160" userDrawn="1">
          <p15:clr>
            <a:srgbClr val="F26B43"/>
          </p15:clr>
        </p15:guide>
        <p15:guide id="6" orient="horz" pos="499" userDrawn="1">
          <p15:clr>
            <a:srgbClr val="F26B43"/>
          </p15:clr>
        </p15:guide>
        <p15:guide id="7" pos="4224" userDrawn="1">
          <p15:clr>
            <a:srgbClr val="F26B43"/>
          </p15:clr>
        </p15:guide>
        <p15:guide id="8" pos="20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2.xml"/><Relationship Id="rId1" Type="http://schemas.openxmlformats.org/officeDocument/2006/relationships/tags" Target="../tags/tag3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2.xml"/><Relationship Id="rId1" Type="http://schemas.openxmlformats.org/officeDocument/2006/relationships/tags" Target="../tags/tag31.xml"/><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2.xml"/><Relationship Id="rId1" Type="http://schemas.openxmlformats.org/officeDocument/2006/relationships/tags" Target="../tags/tag32.xml"/><Relationship Id="rId5" Type="http://schemas.openxmlformats.org/officeDocument/2006/relationships/image" Target="../media/image19.png"/><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2.xml"/><Relationship Id="rId1" Type="http://schemas.openxmlformats.org/officeDocument/2006/relationships/tags" Target="../tags/tag33.xml"/><Relationship Id="rId5" Type="http://schemas.openxmlformats.org/officeDocument/2006/relationships/image" Target="../media/image21.pn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2.xml"/><Relationship Id="rId1" Type="http://schemas.openxmlformats.org/officeDocument/2006/relationships/tags" Target="../tags/tag34.xml"/><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39094B-B676-1367-1B68-5D629BFA2526}"/>
              </a:ext>
            </a:extLst>
          </p:cNvPr>
          <p:cNvSpPr/>
          <p:nvPr/>
        </p:nvSpPr>
        <p:spPr>
          <a:xfrm>
            <a:off x="215571" y="2657584"/>
            <a:ext cx="6493221" cy="3893374"/>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a:defRPr/>
            </a:pPr>
            <a:r>
              <a:rPr lang="de-DE" sz="1100" dirty="0">
                <a:solidFill>
                  <a:srgbClr val="003862"/>
                </a:solidFill>
              </a:rPr>
              <a:t>Melden Sie sich beim CSP an und klicken Sie auf der Startseite auf die Registerkarte </a:t>
            </a:r>
            <a:r>
              <a:rPr lang="de-DE" sz="1100" b="1" dirty="0">
                <a:solidFill>
                  <a:srgbClr val="003862"/>
                </a:solidFill>
              </a:rPr>
              <a:t>Orders</a:t>
            </a:r>
            <a:r>
              <a:rPr lang="de-DE" sz="1100" dirty="0">
                <a:solidFill>
                  <a:srgbClr val="003862"/>
                </a:solidFill>
              </a:rPr>
              <a:t>.</a:t>
            </a:r>
          </a:p>
          <a:p>
            <a:pPr marL="228600" lvl="0" indent="-228600" defTabSz="524671">
              <a:lnSpc>
                <a:spcPct val="150000"/>
              </a:lnSpc>
              <a:spcAft>
                <a:spcPts val="1800"/>
              </a:spcAft>
              <a:buClr>
                <a:srgbClr val="003862"/>
              </a:buClr>
              <a:buFont typeface="+mj-lt"/>
              <a:buAutoNum type="arabicPeriod"/>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de-DE" sz="1100" dirty="0">
              <a:solidFill>
                <a:srgbClr val="003862"/>
              </a:solidFill>
            </a:endParaRPr>
          </a:p>
          <a:p>
            <a:pPr lvl="0" defTabSz="524671">
              <a:lnSpc>
                <a:spcPct val="150000"/>
              </a:lnSpc>
              <a:spcAft>
                <a:spcPts val="1800"/>
              </a:spcAft>
              <a:buClr>
                <a:srgbClr val="003862"/>
              </a:buClr>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2"/>
              <a:defRPr/>
            </a:pPr>
            <a:r>
              <a:rPr lang="de-DE" sz="1100" dirty="0">
                <a:solidFill>
                  <a:srgbClr val="003862"/>
                </a:solidFill>
              </a:rPr>
              <a:t>Geben Sie die Bestellnummer in das Suchfeld ein.</a:t>
            </a:r>
          </a:p>
          <a:p>
            <a:pPr marL="228600" lvl="0" indent="-228600" defTabSz="524671">
              <a:lnSpc>
                <a:spcPct val="150000"/>
              </a:lnSpc>
              <a:spcAft>
                <a:spcPts val="600"/>
              </a:spcAft>
              <a:buClr>
                <a:srgbClr val="003862"/>
              </a:buClr>
              <a:buFont typeface="+mj-lt"/>
              <a:buAutoNum type="arabicPeriod"/>
              <a:defRPr/>
            </a:pPr>
            <a:endParaRPr lang="de-DE" sz="1100" dirty="0">
              <a:solidFill>
                <a:srgbClr val="003862"/>
              </a:solidFill>
            </a:endParaRPr>
          </a:p>
          <a:p>
            <a:pPr marL="228600" lvl="0" indent="-228600" defTabSz="524671">
              <a:spcAft>
                <a:spcPts val="600"/>
              </a:spcAft>
              <a:buClr>
                <a:srgbClr val="003862"/>
              </a:buClr>
              <a:buFont typeface="+mj-lt"/>
              <a:buAutoNum type="arabicPeriod"/>
              <a:defRPr/>
            </a:pPr>
            <a:endParaRPr lang="de-DE" sz="1100" dirty="0">
              <a:solidFill>
                <a:srgbClr val="003862"/>
              </a:solidFill>
            </a:endParaRP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369332"/>
          </a:xfrm>
          <a:prstGeom prst="rect">
            <a:avLst/>
          </a:prstGeom>
          <a:noFill/>
        </p:spPr>
        <p:txBody>
          <a:bodyPr wrap="square" lIns="0" tIns="0" rIns="0" bIns="0" rtlCol="0">
            <a:spAutoFit/>
          </a:bodyPr>
          <a:lstStyle/>
          <a:p>
            <a:r>
              <a:rPr lang="de-DE" sz="1200" dirty="0">
                <a:solidFill>
                  <a:srgbClr val="003862"/>
                </a:solidFill>
                <a:latin typeface="Arial" panose="020B0604020202020204" pitchFamily="34" charset="0"/>
                <a:cs typeface="Arial" panose="020B0604020202020204" pitchFamily="34" charset="0"/>
              </a:rPr>
              <a:t>Ziel dieses Dokuments ist es, einen Überblick über die Erstellung eines Service Entry Sheet im Coupa Supplier Portal zu geben.</a:t>
            </a:r>
          </a:p>
        </p:txBody>
      </p:sp>
      <p:sp>
        <p:nvSpPr>
          <p:cNvPr id="13" name="Rounded Rectangle 7">
            <a:extLst>
              <a:ext uri="{FF2B5EF4-FFF2-40B4-BE49-F238E27FC236}">
                <a16:creationId xmlns:a16="http://schemas.microsoft.com/office/drawing/2014/main" id="{4F3F482B-EB7D-6D08-15B0-B9F9F5AA8977}"/>
              </a:ext>
            </a:extLst>
          </p:cNvPr>
          <p:cNvSpPr/>
          <p:nvPr/>
        </p:nvSpPr>
        <p:spPr>
          <a:xfrm>
            <a:off x="215571" y="1368649"/>
            <a:ext cx="6473380" cy="962089"/>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de-DE" sz="3600"/>
          </a:p>
        </p:txBody>
      </p:sp>
      <p:sp>
        <p:nvSpPr>
          <p:cNvPr id="15" name="TextBox 14">
            <a:extLst>
              <a:ext uri="{FF2B5EF4-FFF2-40B4-BE49-F238E27FC236}">
                <a16:creationId xmlns:a16="http://schemas.microsoft.com/office/drawing/2014/main" id="{66AB16B3-8042-D598-4217-ADC3989B6B80}"/>
              </a:ext>
            </a:extLst>
          </p:cNvPr>
          <p:cNvSpPr txBox="1"/>
          <p:nvPr/>
        </p:nvSpPr>
        <p:spPr>
          <a:xfrm>
            <a:off x="1064830" y="1382600"/>
            <a:ext cx="5624121" cy="861774"/>
          </a:xfrm>
          <a:prstGeom prst="rect">
            <a:avLst/>
          </a:prstGeom>
          <a:noFill/>
        </p:spPr>
        <p:txBody>
          <a:bodyPr wrap="square">
            <a:spAutoFit/>
          </a:bodyPr>
          <a:lstStyle/>
          <a:p>
            <a:r>
              <a:rPr lang="de-DE" sz="1400" b="1" dirty="0">
                <a:solidFill>
                  <a:srgbClr val="003862"/>
                </a:solidFill>
                <a:latin typeface="Arial" panose="020B0604020202020204" pitchFamily="34" charset="0"/>
                <a:cs typeface="Arial" panose="020B0604020202020204" pitchFamily="34" charset="0"/>
              </a:rPr>
              <a:t>Hinweis:</a:t>
            </a:r>
          </a:p>
          <a:p>
            <a:r>
              <a:rPr lang="de-DE" sz="1200" dirty="0">
                <a:solidFill>
                  <a:srgbClr val="003862"/>
                </a:solidFill>
                <a:latin typeface="Arial" panose="020B0604020202020204" pitchFamily="34" charset="0"/>
                <a:cs typeface="Arial" panose="020B0604020202020204" pitchFamily="34" charset="0"/>
              </a:rPr>
              <a:t>Die in diesem Quick Reference Guide verwendeten Daten dienen ausschließlich zu Schulungszwecken. Verwenden Sie im Live-System bitte die Daten, die für die von Ihnen ausgeführte Transaktion spezifisch sind.</a:t>
            </a:r>
          </a:p>
        </p:txBody>
      </p:sp>
      <p:pic>
        <p:nvPicPr>
          <p:cNvPr id="3" name="Picture 2">
            <a:extLst>
              <a:ext uri="{FF2B5EF4-FFF2-40B4-BE49-F238E27FC236}">
                <a16:creationId xmlns:a16="http://schemas.microsoft.com/office/drawing/2014/main" id="{32CCA08A-AE03-D494-D055-752E6468280B}"/>
              </a:ext>
            </a:extLst>
          </p:cNvPr>
          <p:cNvPicPr preferRelativeResize="0">
            <a:picLocks noChangeAspect="1"/>
          </p:cNvPicPr>
          <p:nvPr/>
        </p:nvPicPr>
        <p:blipFill>
          <a:blip r:embed="rId4"/>
          <a:stretch>
            <a:fillRect/>
          </a:stretch>
        </p:blipFill>
        <p:spPr>
          <a:xfrm>
            <a:off x="343741" y="1430609"/>
            <a:ext cx="594200" cy="594200"/>
          </a:xfrm>
          <a:prstGeom prst="rect">
            <a:avLst/>
          </a:prstGeom>
        </p:spPr>
      </p:pic>
      <p:pic>
        <p:nvPicPr>
          <p:cNvPr id="4" name="Picture 3">
            <a:extLst>
              <a:ext uri="{FF2B5EF4-FFF2-40B4-BE49-F238E27FC236}">
                <a16:creationId xmlns:a16="http://schemas.microsoft.com/office/drawing/2014/main" id="{BA832F93-5858-2408-FEBD-3084FCA081A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31978" y="2965361"/>
            <a:ext cx="4794044" cy="2616853"/>
          </a:xfrm>
          <a:prstGeom prst="rect">
            <a:avLst/>
          </a:prstGeom>
          <a:noFill/>
          <a:ln w="12700">
            <a:solidFill>
              <a:schemeClr val="accent1"/>
            </a:solidFill>
          </a:ln>
        </p:spPr>
      </p:pic>
      <p:sp>
        <p:nvSpPr>
          <p:cNvPr id="10" name="Rectangle 9">
            <a:extLst>
              <a:ext uri="{FF2B5EF4-FFF2-40B4-BE49-F238E27FC236}">
                <a16:creationId xmlns:a16="http://schemas.microsoft.com/office/drawing/2014/main" id="{60DC9990-140B-D6D2-0D36-300A49A748E6}"/>
              </a:ext>
            </a:extLst>
          </p:cNvPr>
          <p:cNvSpPr/>
          <p:nvPr/>
        </p:nvSpPr>
        <p:spPr>
          <a:xfrm>
            <a:off x="2166306" y="3495534"/>
            <a:ext cx="276793" cy="15287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12" name="Oval 11">
            <a:extLst>
              <a:ext uri="{FF2B5EF4-FFF2-40B4-BE49-F238E27FC236}">
                <a16:creationId xmlns:a16="http://schemas.microsoft.com/office/drawing/2014/main" id="{DBA17D92-AA05-8481-D243-D96E6CB11388}"/>
              </a:ext>
            </a:extLst>
          </p:cNvPr>
          <p:cNvSpPr/>
          <p:nvPr/>
        </p:nvSpPr>
        <p:spPr>
          <a:xfrm>
            <a:off x="1964854" y="3322999"/>
            <a:ext cx="242727" cy="2489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1</a:t>
            </a:r>
          </a:p>
        </p:txBody>
      </p:sp>
      <p:pic>
        <p:nvPicPr>
          <p:cNvPr id="18" name="Picture 17">
            <a:extLst>
              <a:ext uri="{FF2B5EF4-FFF2-40B4-BE49-F238E27FC236}">
                <a16:creationId xmlns:a16="http://schemas.microsoft.com/office/drawing/2014/main" id="{FB683596-02DA-86D7-6834-6BA3CEA87CA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21174" y="6019010"/>
            <a:ext cx="4804848" cy="2706057"/>
          </a:xfrm>
          <a:prstGeom prst="rect">
            <a:avLst/>
          </a:prstGeom>
          <a:noFill/>
          <a:ln w="12700">
            <a:solidFill>
              <a:srgbClr val="003862"/>
            </a:solidFill>
          </a:ln>
        </p:spPr>
      </p:pic>
      <p:sp>
        <p:nvSpPr>
          <p:cNvPr id="20" name="Rectangle 19">
            <a:extLst>
              <a:ext uri="{FF2B5EF4-FFF2-40B4-BE49-F238E27FC236}">
                <a16:creationId xmlns:a16="http://schemas.microsoft.com/office/drawing/2014/main" id="{CE677B06-F3FF-6F27-A8FA-0889EDC86581}"/>
              </a:ext>
            </a:extLst>
          </p:cNvPr>
          <p:cNvSpPr/>
          <p:nvPr/>
        </p:nvSpPr>
        <p:spPr>
          <a:xfrm>
            <a:off x="4344409" y="7775351"/>
            <a:ext cx="460812" cy="17753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
        <p:nvSpPr>
          <p:cNvPr id="24" name="Oval 23">
            <a:extLst>
              <a:ext uri="{FF2B5EF4-FFF2-40B4-BE49-F238E27FC236}">
                <a16:creationId xmlns:a16="http://schemas.microsoft.com/office/drawing/2014/main" id="{A1EDE399-4356-6033-D10C-53CB2B126B28}"/>
              </a:ext>
            </a:extLst>
          </p:cNvPr>
          <p:cNvSpPr/>
          <p:nvPr/>
        </p:nvSpPr>
        <p:spPr>
          <a:xfrm>
            <a:off x="4101682" y="7615146"/>
            <a:ext cx="242727" cy="248973"/>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2</a:t>
            </a:r>
          </a:p>
        </p:txBody>
      </p:sp>
      <p:sp>
        <p:nvSpPr>
          <p:cNvPr id="25" name="TextBox 24">
            <a:extLst>
              <a:ext uri="{FF2B5EF4-FFF2-40B4-BE49-F238E27FC236}">
                <a16:creationId xmlns:a16="http://schemas.microsoft.com/office/drawing/2014/main" id="{ACD33A7B-464E-541B-5D5C-EC93BB87440B}"/>
              </a:ext>
            </a:extLst>
          </p:cNvPr>
          <p:cNvSpPr txBox="1"/>
          <p:nvPr/>
        </p:nvSpPr>
        <p:spPr>
          <a:xfrm>
            <a:off x="205650" y="2373393"/>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Beim CSP anmelden und Bestellung suchen</a:t>
            </a:r>
          </a:p>
        </p:txBody>
      </p:sp>
    </p:spTree>
    <p:custDataLst>
      <p:tags r:id="rId1"/>
    </p:custDataLst>
    <p:extLst>
      <p:ext uri="{BB962C8B-B14F-4D97-AF65-F5344CB8AC3E}">
        <p14:creationId xmlns:p14="http://schemas.microsoft.com/office/powerpoint/2010/main" val="4206679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117585" y="1423181"/>
            <a:ext cx="6493221" cy="3615798"/>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startAt="3"/>
              <a:defRPr/>
            </a:pPr>
            <a:r>
              <a:rPr lang="de-DE" sz="1100" dirty="0">
                <a:solidFill>
                  <a:srgbClr val="003862"/>
                </a:solidFill>
              </a:rPr>
              <a:t>Klicken Sie auf das Suchsymbol, um die Suche auszuführen.</a:t>
            </a:r>
          </a:p>
          <a:p>
            <a:pPr marL="228600" lvl="0" indent="-228600" defTabSz="524671">
              <a:lnSpc>
                <a:spcPct val="150000"/>
              </a:lnSpc>
              <a:spcAft>
                <a:spcPts val="1800"/>
              </a:spcAft>
              <a:buClr>
                <a:srgbClr val="003862"/>
              </a:buClr>
              <a:buFont typeface="+mj-lt"/>
              <a:buAutoNum type="arabicPeriod" startAt="3"/>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3"/>
              <a:defRPr/>
            </a:pPr>
            <a:r>
              <a:rPr lang="de-DE" sz="1100" dirty="0">
                <a:solidFill>
                  <a:srgbClr val="003862"/>
                </a:solidFill>
              </a:rPr>
              <a:t>Ein Entwurf eines Service Entry Sheet wird geöffnet. Klicken Sie auf das </a:t>
            </a:r>
            <a:r>
              <a:rPr lang="de-DE" sz="1100" b="1" dirty="0">
                <a:solidFill>
                  <a:srgbClr val="003862"/>
                </a:solidFill>
              </a:rPr>
              <a:t>Kalender</a:t>
            </a:r>
            <a:r>
              <a:rPr lang="de-DE" sz="1100" dirty="0">
                <a:solidFill>
                  <a:srgbClr val="003862"/>
                </a:solidFill>
              </a:rPr>
              <a:t>-Symbol, um das </a:t>
            </a:r>
            <a:r>
              <a:rPr lang="de-DE" sz="1100" b="1" dirty="0">
                <a:solidFill>
                  <a:srgbClr val="003862"/>
                </a:solidFill>
              </a:rPr>
              <a:t>Completion Date</a:t>
            </a:r>
            <a:r>
              <a:rPr lang="de-DE" sz="1100" dirty="0">
                <a:solidFill>
                  <a:srgbClr val="003862"/>
                </a:solidFill>
              </a:rPr>
              <a:t> auszuwählen.</a:t>
            </a: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369332"/>
          </a:xfrm>
          <a:prstGeom prst="rect">
            <a:avLst/>
          </a:prstGeom>
          <a:noFill/>
        </p:spPr>
        <p:txBody>
          <a:bodyPr wrap="square" lIns="0" tIns="0" rIns="0" bIns="0" rtlCol="0">
            <a:spAutoFit/>
          </a:bodyPr>
          <a:lstStyle/>
          <a:p>
            <a:r>
              <a:rPr lang="de-DE" sz="1200" dirty="0">
                <a:solidFill>
                  <a:srgbClr val="003862"/>
                </a:solidFill>
                <a:latin typeface="Arial" panose="020B0604020202020204" pitchFamily="34" charset="0"/>
                <a:cs typeface="Arial" panose="020B0604020202020204" pitchFamily="34" charset="0"/>
              </a:rPr>
              <a:t>.</a:t>
            </a:r>
          </a:p>
          <a:p>
            <a:endParaRPr lang="de-DE" sz="1200" dirty="0">
              <a:solidFill>
                <a:srgbClr val="00386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91E19AE-C31B-3378-DDD9-53128F217F2F}"/>
              </a:ext>
            </a:extLst>
          </p:cNvPr>
          <p:cNvSpPr txBox="1"/>
          <p:nvPr/>
        </p:nvSpPr>
        <p:spPr>
          <a:xfrm>
            <a:off x="182389" y="979923"/>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Beim CSP anmelden und Bestellung suchen</a:t>
            </a:r>
          </a:p>
        </p:txBody>
      </p:sp>
      <p:sp>
        <p:nvSpPr>
          <p:cNvPr id="30" name="Rectangle 29">
            <a:extLst>
              <a:ext uri="{FF2B5EF4-FFF2-40B4-BE49-F238E27FC236}">
                <a16:creationId xmlns:a16="http://schemas.microsoft.com/office/drawing/2014/main" id="{38A720F7-63E8-FB56-D705-D57515D9DA2E}"/>
              </a:ext>
            </a:extLst>
          </p:cNvPr>
          <p:cNvSpPr/>
          <p:nvPr/>
        </p:nvSpPr>
        <p:spPr>
          <a:xfrm>
            <a:off x="4196865" y="3752464"/>
            <a:ext cx="180333" cy="13175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pic>
        <p:nvPicPr>
          <p:cNvPr id="2" name="Picture 1">
            <a:extLst>
              <a:ext uri="{FF2B5EF4-FFF2-40B4-BE49-F238E27FC236}">
                <a16:creationId xmlns:a16="http://schemas.microsoft.com/office/drawing/2014/main" id="{6D66980B-CC33-E90F-F820-07640594226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3857" y="1789822"/>
            <a:ext cx="5210285" cy="2934395"/>
          </a:xfrm>
          <a:prstGeom prst="rect">
            <a:avLst/>
          </a:prstGeom>
          <a:noFill/>
          <a:ln w="12700">
            <a:solidFill>
              <a:srgbClr val="003862"/>
            </a:solidFill>
          </a:ln>
        </p:spPr>
      </p:pic>
      <p:sp>
        <p:nvSpPr>
          <p:cNvPr id="12" name="Oval 11">
            <a:extLst>
              <a:ext uri="{FF2B5EF4-FFF2-40B4-BE49-F238E27FC236}">
                <a16:creationId xmlns:a16="http://schemas.microsoft.com/office/drawing/2014/main" id="{9FF638D4-758D-0CA7-36C1-C28A047ACBC7}"/>
              </a:ext>
            </a:extLst>
          </p:cNvPr>
          <p:cNvSpPr/>
          <p:nvPr/>
        </p:nvSpPr>
        <p:spPr>
          <a:xfrm>
            <a:off x="4646344" y="3932985"/>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3</a:t>
            </a:r>
          </a:p>
        </p:txBody>
      </p:sp>
      <p:sp>
        <p:nvSpPr>
          <p:cNvPr id="10" name="Rectangle 9">
            <a:extLst>
              <a:ext uri="{FF2B5EF4-FFF2-40B4-BE49-F238E27FC236}">
                <a16:creationId xmlns:a16="http://schemas.microsoft.com/office/drawing/2014/main" id="{A65320F3-0FB4-97BA-CA57-12F0C8E15367}"/>
              </a:ext>
            </a:extLst>
          </p:cNvPr>
          <p:cNvSpPr/>
          <p:nvPr/>
        </p:nvSpPr>
        <p:spPr>
          <a:xfrm>
            <a:off x="4842867" y="4179916"/>
            <a:ext cx="184883" cy="12858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pic>
        <p:nvPicPr>
          <p:cNvPr id="9" name="Picture 8">
            <a:extLst>
              <a:ext uri="{FF2B5EF4-FFF2-40B4-BE49-F238E27FC236}">
                <a16:creationId xmlns:a16="http://schemas.microsoft.com/office/drawing/2014/main" id="{6D15D07C-1F41-3E4C-76BF-6FFC82A1B95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23857" y="5405620"/>
            <a:ext cx="5331401" cy="3002606"/>
          </a:xfrm>
          <a:prstGeom prst="rect">
            <a:avLst/>
          </a:prstGeom>
          <a:noFill/>
          <a:ln w="12700">
            <a:solidFill>
              <a:srgbClr val="003862"/>
            </a:solidFill>
          </a:ln>
        </p:spPr>
      </p:pic>
      <p:sp>
        <p:nvSpPr>
          <p:cNvPr id="11" name="Oval 10">
            <a:extLst>
              <a:ext uri="{FF2B5EF4-FFF2-40B4-BE49-F238E27FC236}">
                <a16:creationId xmlns:a16="http://schemas.microsoft.com/office/drawing/2014/main" id="{CD2475F5-7801-868E-2FEF-7A02DFE231C6}"/>
              </a:ext>
            </a:extLst>
          </p:cNvPr>
          <p:cNvSpPr/>
          <p:nvPr/>
        </p:nvSpPr>
        <p:spPr>
          <a:xfrm>
            <a:off x="4509184" y="7449538"/>
            <a:ext cx="274320" cy="271281"/>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4</a:t>
            </a:r>
          </a:p>
        </p:txBody>
      </p:sp>
      <p:sp>
        <p:nvSpPr>
          <p:cNvPr id="13" name="Rectangle 12">
            <a:extLst>
              <a:ext uri="{FF2B5EF4-FFF2-40B4-BE49-F238E27FC236}">
                <a16:creationId xmlns:a16="http://schemas.microsoft.com/office/drawing/2014/main" id="{8AE7B09F-4C63-5C39-1CFB-142E4EE5481C}"/>
              </a:ext>
            </a:extLst>
          </p:cNvPr>
          <p:cNvSpPr/>
          <p:nvPr/>
        </p:nvSpPr>
        <p:spPr>
          <a:xfrm>
            <a:off x="4767072" y="7696435"/>
            <a:ext cx="1345124" cy="27128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Tree>
    <p:custDataLst>
      <p:tags r:id="rId1"/>
    </p:custDataLst>
    <p:extLst>
      <p:ext uri="{BB962C8B-B14F-4D97-AF65-F5344CB8AC3E}">
        <p14:creationId xmlns:p14="http://schemas.microsoft.com/office/powerpoint/2010/main" val="3926164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117585" y="1423181"/>
            <a:ext cx="6493221" cy="3615798"/>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startAt="5"/>
              <a:defRPr/>
            </a:pPr>
            <a:r>
              <a:rPr lang="de-DE" sz="1100" dirty="0">
                <a:solidFill>
                  <a:srgbClr val="003862"/>
                </a:solidFill>
              </a:rPr>
              <a:t>Geben Sie eine </a:t>
            </a:r>
            <a:r>
              <a:rPr lang="de-DE" sz="1100" b="1" dirty="0">
                <a:solidFill>
                  <a:srgbClr val="003862"/>
                </a:solidFill>
              </a:rPr>
              <a:t>Description</a:t>
            </a:r>
            <a:r>
              <a:rPr lang="de-DE" sz="1100" dirty="0">
                <a:solidFill>
                  <a:srgbClr val="003862"/>
                </a:solidFill>
              </a:rPr>
              <a:t> der erbrachten Leistung ein.</a:t>
            </a:r>
          </a:p>
          <a:p>
            <a:pPr marL="228600" lvl="0" indent="-228600" defTabSz="524671">
              <a:lnSpc>
                <a:spcPct val="150000"/>
              </a:lnSpc>
              <a:spcAft>
                <a:spcPts val="1800"/>
              </a:spcAft>
              <a:buClr>
                <a:srgbClr val="003862"/>
              </a:buClr>
              <a:buFont typeface="+mj-lt"/>
              <a:buAutoNum type="arabicPeriod" startAt="5"/>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5"/>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5"/>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5"/>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5"/>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5"/>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5"/>
              <a:defRPr/>
            </a:pPr>
            <a:r>
              <a:rPr lang="de-DE" sz="1100" dirty="0">
                <a:solidFill>
                  <a:srgbClr val="003862"/>
                </a:solidFill>
              </a:rPr>
              <a:t>Geben Sie </a:t>
            </a:r>
            <a:r>
              <a:rPr lang="de-DE" sz="1100" b="1" dirty="0">
                <a:solidFill>
                  <a:srgbClr val="003862"/>
                </a:solidFill>
              </a:rPr>
              <a:t>Price, Quantity und UOM</a:t>
            </a:r>
            <a:r>
              <a:rPr lang="de-DE" sz="1100" dirty="0">
                <a:solidFill>
                  <a:srgbClr val="003862"/>
                </a:solidFill>
              </a:rPr>
              <a:t> ein.</a:t>
            </a:r>
          </a:p>
        </p:txBody>
      </p:sp>
      <p:pic>
        <p:nvPicPr>
          <p:cNvPr id="3" name="Picture 2">
            <a:extLst>
              <a:ext uri="{FF2B5EF4-FFF2-40B4-BE49-F238E27FC236}">
                <a16:creationId xmlns:a16="http://schemas.microsoft.com/office/drawing/2014/main" id="{2F4E6136-C963-86F4-48C3-73A68504505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59561" y="1723617"/>
            <a:ext cx="5158873" cy="2905440"/>
          </a:xfrm>
          <a:prstGeom prst="rect">
            <a:avLst/>
          </a:prstGeom>
          <a:noFill/>
          <a:ln w="12700">
            <a:solidFill>
              <a:srgbClr val="003862"/>
            </a:solidFill>
          </a:ln>
        </p:spPr>
      </p:pic>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369332"/>
          </a:xfrm>
          <a:prstGeom prst="rect">
            <a:avLst/>
          </a:prstGeom>
          <a:noFill/>
        </p:spPr>
        <p:txBody>
          <a:bodyPr wrap="square" lIns="0" tIns="0" rIns="0" bIns="0" rtlCol="0">
            <a:spAutoFit/>
          </a:bodyPr>
          <a:lstStyle/>
          <a:p>
            <a:r>
              <a:rPr lang="de-DE" sz="1200" dirty="0">
                <a:solidFill>
                  <a:srgbClr val="003862"/>
                </a:solidFill>
                <a:latin typeface="Arial" panose="020B0604020202020204" pitchFamily="34" charset="0"/>
                <a:cs typeface="Arial" panose="020B0604020202020204" pitchFamily="34" charset="0"/>
              </a:rPr>
              <a:t>.</a:t>
            </a:r>
          </a:p>
          <a:p>
            <a:endParaRPr lang="de-DE" sz="1200" dirty="0">
              <a:solidFill>
                <a:srgbClr val="00386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91E19AE-C31B-3378-DDD9-53128F217F2F}"/>
              </a:ext>
            </a:extLst>
          </p:cNvPr>
          <p:cNvSpPr txBox="1"/>
          <p:nvPr/>
        </p:nvSpPr>
        <p:spPr>
          <a:xfrm>
            <a:off x="182389" y="979923"/>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Leistungsdetails eingeben</a:t>
            </a:r>
          </a:p>
        </p:txBody>
      </p:sp>
      <p:sp>
        <p:nvSpPr>
          <p:cNvPr id="12" name="Oval 11">
            <a:extLst>
              <a:ext uri="{FF2B5EF4-FFF2-40B4-BE49-F238E27FC236}">
                <a16:creationId xmlns:a16="http://schemas.microsoft.com/office/drawing/2014/main" id="{9FF638D4-758D-0CA7-36C1-C28A047ACBC7}"/>
              </a:ext>
            </a:extLst>
          </p:cNvPr>
          <p:cNvSpPr/>
          <p:nvPr/>
        </p:nvSpPr>
        <p:spPr>
          <a:xfrm>
            <a:off x="1061393" y="3161419"/>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5</a:t>
            </a:r>
          </a:p>
        </p:txBody>
      </p:sp>
      <p:sp>
        <p:nvSpPr>
          <p:cNvPr id="10" name="Rectangle 9">
            <a:extLst>
              <a:ext uri="{FF2B5EF4-FFF2-40B4-BE49-F238E27FC236}">
                <a16:creationId xmlns:a16="http://schemas.microsoft.com/office/drawing/2014/main" id="{A65320F3-0FB4-97BA-CA57-12F0C8E15367}"/>
              </a:ext>
            </a:extLst>
          </p:cNvPr>
          <p:cNvSpPr/>
          <p:nvPr/>
        </p:nvSpPr>
        <p:spPr>
          <a:xfrm>
            <a:off x="1335713" y="3359217"/>
            <a:ext cx="1609316" cy="274321"/>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pic>
        <p:nvPicPr>
          <p:cNvPr id="4" name="Picture 3">
            <a:extLst>
              <a:ext uri="{FF2B5EF4-FFF2-40B4-BE49-F238E27FC236}">
                <a16:creationId xmlns:a16="http://schemas.microsoft.com/office/drawing/2014/main" id="{7DA9D7BE-5433-5759-6791-86D5E587D2B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59561" y="5296162"/>
            <a:ext cx="5215315" cy="2937229"/>
          </a:xfrm>
          <a:prstGeom prst="rect">
            <a:avLst/>
          </a:prstGeom>
          <a:noFill/>
          <a:ln w="12700">
            <a:solidFill>
              <a:srgbClr val="003862"/>
            </a:solidFill>
          </a:ln>
        </p:spPr>
      </p:pic>
      <p:sp>
        <p:nvSpPr>
          <p:cNvPr id="5" name="Oval 4">
            <a:extLst>
              <a:ext uri="{FF2B5EF4-FFF2-40B4-BE49-F238E27FC236}">
                <a16:creationId xmlns:a16="http://schemas.microsoft.com/office/drawing/2014/main" id="{CD2475F5-7801-868E-2FEF-7A02DFE231C6}"/>
              </a:ext>
            </a:extLst>
          </p:cNvPr>
          <p:cNvSpPr/>
          <p:nvPr/>
        </p:nvSpPr>
        <p:spPr>
          <a:xfrm>
            <a:off x="2923033" y="6629135"/>
            <a:ext cx="274320" cy="271281"/>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6</a:t>
            </a:r>
          </a:p>
        </p:txBody>
      </p:sp>
      <p:sp>
        <p:nvSpPr>
          <p:cNvPr id="7" name="Rectangle 6">
            <a:extLst>
              <a:ext uri="{FF2B5EF4-FFF2-40B4-BE49-F238E27FC236}">
                <a16:creationId xmlns:a16="http://schemas.microsoft.com/office/drawing/2014/main" id="{8AE7B09F-4C63-5C39-1CFB-142E4EE5481C}"/>
              </a:ext>
            </a:extLst>
          </p:cNvPr>
          <p:cNvSpPr/>
          <p:nvPr/>
        </p:nvSpPr>
        <p:spPr>
          <a:xfrm>
            <a:off x="3060193" y="6840588"/>
            <a:ext cx="1954028" cy="123051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Tree>
    <p:custDataLst>
      <p:tags r:id="rId1"/>
    </p:custDataLst>
    <p:extLst>
      <p:ext uri="{BB962C8B-B14F-4D97-AF65-F5344CB8AC3E}">
        <p14:creationId xmlns:p14="http://schemas.microsoft.com/office/powerpoint/2010/main" val="3860192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117585" y="1423181"/>
            <a:ext cx="6493221" cy="3615798"/>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startAt="7"/>
              <a:defRPr/>
            </a:pPr>
            <a:r>
              <a:rPr lang="de-DE" sz="1100" dirty="0">
                <a:solidFill>
                  <a:srgbClr val="003862"/>
                </a:solidFill>
              </a:rPr>
              <a:t>Geben Sie einen </a:t>
            </a:r>
            <a:r>
              <a:rPr lang="de-DE" sz="1100" b="1" dirty="0">
                <a:solidFill>
                  <a:srgbClr val="003862"/>
                </a:solidFill>
              </a:rPr>
              <a:t>Comment</a:t>
            </a:r>
            <a:r>
              <a:rPr lang="de-DE" sz="1100" dirty="0">
                <a:solidFill>
                  <a:srgbClr val="003862"/>
                </a:solidFill>
              </a:rPr>
              <a:t> ein, wenn Sie zusammen mit der Leistungserfassung einen an Sasol senden möchten.</a:t>
            </a:r>
          </a:p>
          <a:p>
            <a:pPr marL="228600" lvl="0" indent="-228600" defTabSz="524671">
              <a:lnSpc>
                <a:spcPct val="150000"/>
              </a:lnSpc>
              <a:spcAft>
                <a:spcPts val="1800"/>
              </a:spcAft>
              <a:buClr>
                <a:srgbClr val="003862"/>
              </a:buClr>
              <a:buFont typeface="+mj-lt"/>
              <a:buAutoNum type="arabicPeriod" startAt="7"/>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7"/>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7"/>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7"/>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7"/>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7"/>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7"/>
              <a:defRPr/>
            </a:pPr>
            <a:r>
              <a:rPr lang="de-DE" sz="1100" dirty="0">
                <a:solidFill>
                  <a:srgbClr val="003862"/>
                </a:solidFill>
              </a:rPr>
              <a:t>Klicken Sie auf </a:t>
            </a:r>
            <a:r>
              <a:rPr lang="de-DE" sz="1100" b="1" dirty="0">
                <a:solidFill>
                  <a:srgbClr val="003862"/>
                </a:solidFill>
              </a:rPr>
              <a:t>Submit.</a:t>
            </a:r>
            <a:endParaRPr lang="de-DE" sz="1100" dirty="0">
              <a:solidFill>
                <a:srgbClr val="003862"/>
              </a:solidFill>
            </a:endParaRP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369332"/>
          </a:xfrm>
          <a:prstGeom prst="rect">
            <a:avLst/>
          </a:prstGeom>
          <a:noFill/>
        </p:spPr>
        <p:txBody>
          <a:bodyPr wrap="square" lIns="0" tIns="0" rIns="0" bIns="0" rtlCol="0">
            <a:spAutoFit/>
          </a:bodyPr>
          <a:lstStyle/>
          <a:p>
            <a:r>
              <a:rPr lang="de-DE" sz="1200" dirty="0">
                <a:solidFill>
                  <a:srgbClr val="003862"/>
                </a:solidFill>
                <a:latin typeface="Arial" panose="020B0604020202020204" pitchFamily="34" charset="0"/>
                <a:cs typeface="Arial" panose="020B0604020202020204" pitchFamily="34" charset="0"/>
              </a:rPr>
              <a:t>.</a:t>
            </a:r>
          </a:p>
          <a:p>
            <a:endParaRPr lang="de-DE" sz="1200" dirty="0">
              <a:solidFill>
                <a:srgbClr val="00386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91E19AE-C31B-3378-DDD9-53128F217F2F}"/>
              </a:ext>
            </a:extLst>
          </p:cNvPr>
          <p:cNvSpPr txBox="1"/>
          <p:nvPr/>
        </p:nvSpPr>
        <p:spPr>
          <a:xfrm>
            <a:off x="182389" y="979923"/>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Service Entry Sheet einreichen</a:t>
            </a:r>
          </a:p>
        </p:txBody>
      </p:sp>
      <p:pic>
        <p:nvPicPr>
          <p:cNvPr id="2" name="Picture 1">
            <a:extLst>
              <a:ext uri="{FF2B5EF4-FFF2-40B4-BE49-F238E27FC236}">
                <a16:creationId xmlns:a16="http://schemas.microsoft.com/office/drawing/2014/main" id="{C604EB07-B0C6-986F-BEF3-888A234094E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69113" y="2021138"/>
            <a:ext cx="5103859" cy="2874457"/>
          </a:xfrm>
          <a:prstGeom prst="rect">
            <a:avLst/>
          </a:prstGeom>
          <a:noFill/>
          <a:ln w="12700">
            <a:solidFill>
              <a:srgbClr val="003862"/>
            </a:solidFill>
          </a:ln>
        </p:spPr>
      </p:pic>
      <p:sp>
        <p:nvSpPr>
          <p:cNvPr id="8" name="Oval 7">
            <a:extLst>
              <a:ext uri="{FF2B5EF4-FFF2-40B4-BE49-F238E27FC236}">
                <a16:creationId xmlns:a16="http://schemas.microsoft.com/office/drawing/2014/main" id="{9FF638D4-758D-0CA7-36C1-C28A047ACBC7}"/>
              </a:ext>
            </a:extLst>
          </p:cNvPr>
          <p:cNvSpPr/>
          <p:nvPr/>
        </p:nvSpPr>
        <p:spPr>
          <a:xfrm>
            <a:off x="964669" y="3197707"/>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7</a:t>
            </a:r>
          </a:p>
        </p:txBody>
      </p:sp>
      <p:sp>
        <p:nvSpPr>
          <p:cNvPr id="9" name="Rectangle 8">
            <a:extLst>
              <a:ext uri="{FF2B5EF4-FFF2-40B4-BE49-F238E27FC236}">
                <a16:creationId xmlns:a16="http://schemas.microsoft.com/office/drawing/2014/main" id="{A65320F3-0FB4-97BA-CA57-12F0C8E15367}"/>
              </a:ext>
            </a:extLst>
          </p:cNvPr>
          <p:cNvSpPr/>
          <p:nvPr/>
        </p:nvSpPr>
        <p:spPr>
          <a:xfrm>
            <a:off x="1112164" y="3472027"/>
            <a:ext cx="1192222" cy="79782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pic>
        <p:nvPicPr>
          <p:cNvPr id="11" name="Picture 10">
            <a:extLst>
              <a:ext uri="{FF2B5EF4-FFF2-40B4-BE49-F238E27FC236}">
                <a16:creationId xmlns:a16="http://schemas.microsoft.com/office/drawing/2014/main" id="{6654C35A-15A7-A760-871D-B981B97D0ED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15322" y="5313299"/>
            <a:ext cx="5427356" cy="3056648"/>
          </a:xfrm>
          <a:prstGeom prst="rect">
            <a:avLst/>
          </a:prstGeom>
          <a:noFill/>
          <a:ln w="12700">
            <a:solidFill>
              <a:srgbClr val="003862"/>
            </a:solidFill>
          </a:ln>
        </p:spPr>
      </p:pic>
      <p:sp>
        <p:nvSpPr>
          <p:cNvPr id="13" name="Oval 12">
            <a:extLst>
              <a:ext uri="{FF2B5EF4-FFF2-40B4-BE49-F238E27FC236}">
                <a16:creationId xmlns:a16="http://schemas.microsoft.com/office/drawing/2014/main" id="{CD2475F5-7801-868E-2FEF-7A02DFE231C6}"/>
              </a:ext>
            </a:extLst>
          </p:cNvPr>
          <p:cNvSpPr/>
          <p:nvPr/>
        </p:nvSpPr>
        <p:spPr>
          <a:xfrm>
            <a:off x="5014263" y="7317307"/>
            <a:ext cx="274320" cy="271281"/>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6</a:t>
            </a:r>
          </a:p>
        </p:txBody>
      </p:sp>
      <p:sp>
        <p:nvSpPr>
          <p:cNvPr id="14" name="Rectangle 13">
            <a:extLst>
              <a:ext uri="{FF2B5EF4-FFF2-40B4-BE49-F238E27FC236}">
                <a16:creationId xmlns:a16="http://schemas.microsoft.com/office/drawing/2014/main" id="{8AE7B09F-4C63-5C39-1CFB-142E4EE5481C}"/>
              </a:ext>
            </a:extLst>
          </p:cNvPr>
          <p:cNvSpPr/>
          <p:nvPr/>
        </p:nvSpPr>
        <p:spPr>
          <a:xfrm>
            <a:off x="5288583" y="7561812"/>
            <a:ext cx="418771" cy="21907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spTree>
    <p:custDataLst>
      <p:tags r:id="rId1"/>
    </p:custDataLst>
    <p:extLst>
      <p:ext uri="{BB962C8B-B14F-4D97-AF65-F5344CB8AC3E}">
        <p14:creationId xmlns:p14="http://schemas.microsoft.com/office/powerpoint/2010/main" val="2205222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B4989E-3879-4393-B226-F8562C447ABD}"/>
              </a:ext>
            </a:extLst>
          </p:cNvPr>
          <p:cNvSpPr/>
          <p:nvPr/>
        </p:nvSpPr>
        <p:spPr>
          <a:xfrm>
            <a:off x="117585" y="1423181"/>
            <a:ext cx="6493221" cy="3615798"/>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startAt="9"/>
              <a:defRPr/>
            </a:pPr>
            <a:r>
              <a:rPr lang="de-DE" sz="1100" dirty="0">
                <a:solidFill>
                  <a:srgbClr val="003862"/>
                </a:solidFill>
              </a:rPr>
              <a:t>Klicken Sie im Pop-up erneut auf </a:t>
            </a:r>
            <a:r>
              <a:rPr lang="de-DE" sz="1100" b="1" dirty="0">
                <a:solidFill>
                  <a:srgbClr val="003862"/>
                </a:solidFill>
              </a:rPr>
              <a:t>Submit</a:t>
            </a:r>
            <a:r>
              <a:rPr lang="de-DE" sz="1100" dirty="0">
                <a:solidFill>
                  <a:srgbClr val="003862"/>
                </a:solidFill>
              </a:rPr>
              <a:t>, um die Einreichung zu bestätigen.</a:t>
            </a:r>
          </a:p>
          <a:p>
            <a:pPr marL="228600" lvl="0" indent="-228600" defTabSz="524671">
              <a:lnSpc>
                <a:spcPct val="150000"/>
              </a:lnSpc>
              <a:spcAft>
                <a:spcPts val="1800"/>
              </a:spcAft>
              <a:buClr>
                <a:srgbClr val="003862"/>
              </a:buClr>
              <a:buFont typeface="+mj-lt"/>
              <a:buAutoNum type="arabicPeriod" startAt="9"/>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9"/>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9"/>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9"/>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9"/>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9"/>
              <a:defRPr/>
            </a:pPr>
            <a:endParaRPr lang="de-DE" sz="1100" dirty="0">
              <a:solidFill>
                <a:srgbClr val="003862"/>
              </a:solidFill>
            </a:endParaRPr>
          </a:p>
          <a:p>
            <a:pPr marL="228600" lvl="0" indent="-228600" defTabSz="524671">
              <a:lnSpc>
                <a:spcPct val="150000"/>
              </a:lnSpc>
              <a:spcAft>
                <a:spcPts val="1800"/>
              </a:spcAft>
              <a:buClr>
                <a:srgbClr val="003862"/>
              </a:buClr>
              <a:buFont typeface="+mj-lt"/>
              <a:buAutoNum type="arabicPeriod" startAt="9"/>
              <a:defRPr/>
            </a:pPr>
            <a:r>
              <a:rPr lang="de-DE" sz="1100" dirty="0">
                <a:solidFill>
                  <a:srgbClr val="003862"/>
                </a:solidFill>
              </a:rPr>
              <a:t>Ihr</a:t>
            </a:r>
            <a:r>
              <a:rPr lang="de-DE" sz="1100" b="1" dirty="0">
                <a:solidFill>
                  <a:srgbClr val="003862"/>
                </a:solidFill>
              </a:rPr>
              <a:t> Service Entry Sheet </a:t>
            </a:r>
            <a:r>
              <a:rPr lang="de-DE" sz="1100" dirty="0">
                <a:solidFill>
                  <a:srgbClr val="003862"/>
                </a:solidFill>
              </a:rPr>
              <a:t>wurde in Coupa eingereicht.</a:t>
            </a: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369332"/>
          </a:xfrm>
          <a:prstGeom prst="rect">
            <a:avLst/>
          </a:prstGeom>
          <a:noFill/>
        </p:spPr>
        <p:txBody>
          <a:bodyPr wrap="square" lIns="0" tIns="0" rIns="0" bIns="0" rtlCol="0">
            <a:spAutoFit/>
          </a:bodyPr>
          <a:lstStyle/>
          <a:p>
            <a:r>
              <a:rPr lang="de-DE" sz="1200" dirty="0">
                <a:solidFill>
                  <a:srgbClr val="003862"/>
                </a:solidFill>
                <a:latin typeface="Arial" panose="020B0604020202020204" pitchFamily="34" charset="0"/>
                <a:cs typeface="Arial" panose="020B0604020202020204" pitchFamily="34" charset="0"/>
              </a:rPr>
              <a:t>.</a:t>
            </a:r>
          </a:p>
          <a:p>
            <a:endParaRPr lang="de-DE" sz="1200" dirty="0">
              <a:solidFill>
                <a:srgbClr val="00386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91E19AE-C31B-3378-DDD9-53128F217F2F}"/>
              </a:ext>
            </a:extLst>
          </p:cNvPr>
          <p:cNvSpPr txBox="1"/>
          <p:nvPr/>
        </p:nvSpPr>
        <p:spPr>
          <a:xfrm>
            <a:off x="182389" y="979923"/>
            <a:ext cx="6493221" cy="307777"/>
          </a:xfrm>
          <a:prstGeom prst="rect">
            <a:avLst/>
          </a:prstGeom>
          <a:solidFill>
            <a:srgbClr val="003862"/>
          </a:solidFill>
          <a:ln w="28575">
            <a:noFill/>
          </a:ln>
        </p:spPr>
        <p:txBody>
          <a:bodyPr wrap="square" lIns="91440" tIns="45720" rIns="91440" bIns="45720" rtlCol="0" anchor="ctr">
            <a:spAutoFit/>
          </a:bodyPr>
          <a:lstStyle/>
          <a:p>
            <a:r>
              <a:rPr lang="de-DE" sz="1400" b="1" dirty="0">
                <a:solidFill>
                  <a:schemeClr val="bg1"/>
                </a:solidFill>
                <a:latin typeface="Arial" panose="020B0604020202020204" pitchFamily="34" charset="0"/>
                <a:cs typeface="Arial" panose="020B0604020202020204" pitchFamily="34" charset="0"/>
              </a:rPr>
              <a:t>Service Entry Sheet einreichen</a:t>
            </a:r>
          </a:p>
        </p:txBody>
      </p:sp>
      <p:pic>
        <p:nvPicPr>
          <p:cNvPr id="3" name="Picture 2">
            <a:extLst>
              <a:ext uri="{FF2B5EF4-FFF2-40B4-BE49-F238E27FC236}">
                <a16:creationId xmlns:a16="http://schemas.microsoft.com/office/drawing/2014/main" id="{CC16C752-B9DC-B7C6-8CB7-34F779F2FD8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0970" y="1739728"/>
            <a:ext cx="5296060" cy="2982703"/>
          </a:xfrm>
          <a:prstGeom prst="rect">
            <a:avLst/>
          </a:prstGeom>
          <a:noFill/>
          <a:ln w="12700">
            <a:solidFill>
              <a:srgbClr val="003862"/>
            </a:solidFill>
          </a:ln>
        </p:spPr>
      </p:pic>
      <p:sp>
        <p:nvSpPr>
          <p:cNvPr id="4" name="Oval 3">
            <a:extLst>
              <a:ext uri="{FF2B5EF4-FFF2-40B4-BE49-F238E27FC236}">
                <a16:creationId xmlns:a16="http://schemas.microsoft.com/office/drawing/2014/main" id="{9FF638D4-758D-0CA7-36C1-C28A047ACBC7}"/>
              </a:ext>
            </a:extLst>
          </p:cNvPr>
          <p:cNvSpPr/>
          <p:nvPr/>
        </p:nvSpPr>
        <p:spPr>
          <a:xfrm>
            <a:off x="4278911" y="3243272"/>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de-DE" sz="1200" kern="0" dirty="0">
                <a:solidFill>
                  <a:srgbClr val="003862"/>
                </a:solidFill>
                <a:latin typeface="Arial" panose="020B0604020202020204" pitchFamily="34" charset="0"/>
                <a:cs typeface="Arial" panose="020B0604020202020204" pitchFamily="34" charset="0"/>
              </a:rPr>
              <a:t>9</a:t>
            </a:r>
          </a:p>
        </p:txBody>
      </p:sp>
      <p:sp>
        <p:nvSpPr>
          <p:cNvPr id="5" name="Rectangle 4">
            <a:extLst>
              <a:ext uri="{FF2B5EF4-FFF2-40B4-BE49-F238E27FC236}">
                <a16:creationId xmlns:a16="http://schemas.microsoft.com/office/drawing/2014/main" id="{A65320F3-0FB4-97BA-CA57-12F0C8E15367}"/>
              </a:ext>
            </a:extLst>
          </p:cNvPr>
          <p:cNvSpPr/>
          <p:nvPr/>
        </p:nvSpPr>
        <p:spPr>
          <a:xfrm>
            <a:off x="3944103" y="3465094"/>
            <a:ext cx="471968" cy="18031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de-DE" sz="1400" kern="0">
              <a:solidFill>
                <a:srgbClr val="FFFFFF"/>
              </a:solidFill>
              <a:latin typeface="Arial" panose="020B0604020202020204"/>
            </a:endParaRPr>
          </a:p>
        </p:txBody>
      </p:sp>
      <p:pic>
        <p:nvPicPr>
          <p:cNvPr id="7" name="Picture 6">
            <a:extLst>
              <a:ext uri="{FF2B5EF4-FFF2-40B4-BE49-F238E27FC236}">
                <a16:creationId xmlns:a16="http://schemas.microsoft.com/office/drawing/2014/main" id="{A7425FC4-D01F-42FE-A8A7-A429CB53BF7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1778" y="5260801"/>
            <a:ext cx="5574443" cy="3139487"/>
          </a:xfrm>
          <a:prstGeom prst="rect">
            <a:avLst/>
          </a:prstGeom>
          <a:noFill/>
          <a:ln w="12700">
            <a:solidFill>
              <a:srgbClr val="003862"/>
            </a:solidFill>
          </a:ln>
        </p:spPr>
      </p:pic>
    </p:spTree>
    <p:custDataLst>
      <p:tags r:id="rId1"/>
    </p:custDataLst>
    <p:extLst>
      <p:ext uri="{BB962C8B-B14F-4D97-AF65-F5344CB8AC3E}">
        <p14:creationId xmlns:p14="http://schemas.microsoft.com/office/powerpoint/2010/main" val="30789253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SLIDE_THUMBNAIL_REFRESH" val="1"/>
  <p:tag name="SECTOMILLISECCONVERTED" val="1"/>
  <p:tag name="MMPROD_NEXTUNIQUEID" val="10010"/>
  <p:tag name="MMPROD_UIDATA" val="&lt;database version=&quot;11.0&quot;&gt;&lt;object type=&quot;1&quot; unique_id=&quot;10001&quot;&gt;&lt;object type=&quot;2&quot; unique_id=&quot;1579349&quot;&gt;&lt;object type=&quot;3&quot; unique_id=&quot;1579350&quot;&gt;&lt;property id=&quot;20148&quot; value=&quot;5&quot;/&gt;&lt;property id=&quot;20300&quot; value=&quot;Slide 1&quot;/&gt;&lt;property id=&quot;20307&quot; value=&quot;280&quot;/&gt;&lt;/object&gt;&lt;object type=&quot;3&quot; unique_id=&quot;1606408&quot;&gt;&lt;property id=&quot;20148&quot; value=&quot;5&quot;/&gt;&lt;property id=&quot;20300&quot; value=&quot;Slide 2&quot;/&gt;&lt;property id=&quot;20307&quot; value=&quot;281&quot;/&gt;&lt;/object&gt;&lt;/object&gt;&lt;object type=&quot;8&quot; unique_id=&quot;1579353&quot;&gt;&lt;/object&gt;&lt;/object&gt;&lt;/database&gt;"/>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4.xml><?xml version="1.0" encoding="utf-8"?>
<p:tagLst xmlns:a="http://schemas.openxmlformats.org/drawingml/2006/main" xmlns:r="http://schemas.openxmlformats.org/officeDocument/2006/relationships" xmlns:p="http://schemas.openxmlformats.org/presentationml/2006/main">
  <p:tag name="AS_UNIQUEID" val="2803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7.xml><?xml version="1.0" encoding="utf-8"?>
<p:tagLst xmlns:a="http://schemas.openxmlformats.org/drawingml/2006/main" xmlns:r="http://schemas.openxmlformats.org/officeDocument/2006/relationships" xmlns:p="http://schemas.openxmlformats.org/presentationml/2006/main">
  <p:tag name="AS_UNIQUEID" val="2803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theme3">
  <a:themeElements>
    <a:clrScheme name="Deloitte US Color1">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D1E6F3"/>
        </a:accent1>
        <a:accent2>
          <a:srgbClr val="7DC8FF"/>
        </a:accent2>
        <a:accent3>
          <a:srgbClr val="1C9EFF"/>
        </a:accent3>
        <a:accent4>
          <a:srgbClr val="0070C0"/>
        </a:accent4>
        <a:accent5>
          <a:srgbClr val="FF6600"/>
        </a:accent5>
        <a:accent6>
          <a:srgbClr val="808080"/>
        </a:accent6>
        <a:hlink>
          <a:srgbClr val="1C9EFF"/>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57B494C7-886F-4754-A362-ACC8F1227519}" vid="{FE332A69-C600-45C6-90B2-74B0ACD7A9DB}"/>
    </a:ext>
  </a:extLst>
</a:theme>
</file>

<file path=ppt/theme/theme2.xml><?xml version="1.0" encoding="utf-8"?>
<a:theme xmlns:a="http://schemas.openxmlformats.org/drawingml/2006/main" name="Theme2">
  <a:themeElements>
    <a:clrScheme name="Sasol 1">
      <a:dk1>
        <a:srgbClr val="000000"/>
      </a:dk1>
      <a:lt1>
        <a:srgbClr val="FFFFFF"/>
      </a:lt1>
      <a:dk2>
        <a:srgbClr val="96A7B0"/>
      </a:dk2>
      <a:lt2>
        <a:srgbClr val="D5D7D7"/>
      </a:lt2>
      <a:accent1>
        <a:srgbClr val="04284D"/>
      </a:accent1>
      <a:accent2>
        <a:srgbClr val="007DB6"/>
      </a:accent2>
      <a:accent3>
        <a:srgbClr val="00AEEF"/>
      </a:accent3>
      <a:accent4>
        <a:srgbClr val="92C5EB"/>
      </a:accent4>
      <a:accent5>
        <a:srgbClr val="C3D3DD"/>
      </a:accent5>
      <a:accent6>
        <a:srgbClr val="96D5D2"/>
      </a:accent6>
      <a:hlink>
        <a:srgbClr val="007DB6"/>
      </a:hlink>
      <a:folHlink>
        <a:srgbClr val="6B4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2" id="{E191B1F6-8095-4C95-B664-737EB533E29C}" vid="{55C8CB65-D3CE-4BB0-9258-FEBC0F1194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D07B9ACF55B954E8C1A079E7C6635F4" ma:contentTypeVersion="7" ma:contentTypeDescription="Create a new document." ma:contentTypeScope="" ma:versionID="16019c963ed337d23290b6b2e62d85ea">
  <xsd:schema xmlns:xsd="http://www.w3.org/2001/XMLSchema" xmlns:xs="http://www.w3.org/2001/XMLSchema" xmlns:p="http://schemas.microsoft.com/office/2006/metadata/properties" xmlns:ns2="53c7ddbc-a72f-40af-ae57-4f788891c806" targetNamespace="http://schemas.microsoft.com/office/2006/metadata/properties" ma:root="true" ma:fieldsID="3d5e8bdce1a880f4044895ebd73ed465" ns2:_="">
    <xsd:import namespace="53c7ddbc-a72f-40af-ae57-4f788891c80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c7ddbc-a72f-40af-ae57-4f788891c8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19C445-6CD6-4CF8-AA1F-1E88AD5CB5C9}">
  <ds:schemaRefs>
    <ds:schemaRef ds:uri="http://schemas.microsoft.com/office/2006/documentManagement/types"/>
    <ds:schemaRef ds:uri="http://purl.org/dc/terms/"/>
    <ds:schemaRef ds:uri="http://www.w3.org/XML/1998/namespace"/>
    <ds:schemaRef ds:uri="http://schemas.openxmlformats.org/package/2006/metadata/core-properties"/>
    <ds:schemaRef ds:uri="b519fcea-2696-4120-88f3-1d557b21f616"/>
    <ds:schemaRef ds:uri="http://schemas.microsoft.com/office/2006/metadata/properties"/>
    <ds:schemaRef ds:uri="http://purl.org/dc/dcmitype/"/>
    <ds:schemaRef ds:uri="http://purl.org/dc/elements/1.1/"/>
    <ds:schemaRef ds:uri="http://schemas.microsoft.com/office/infopath/2007/PartnerControls"/>
    <ds:schemaRef ds:uri="9475751b-d994-4f7b-b8a1-0af53d2cb8c9"/>
    <ds:schemaRef ds:uri="036a428d-ebb9-4a14-9aaa-74e8164c8712"/>
  </ds:schemaRefs>
</ds:datastoreItem>
</file>

<file path=customXml/itemProps2.xml><?xml version="1.0" encoding="utf-8"?>
<ds:datastoreItem xmlns:ds="http://schemas.openxmlformats.org/officeDocument/2006/customXml" ds:itemID="{FC2A1AD7-BEEB-418A-A1AC-F3D18B48BC85}">
  <ds:schemaRefs>
    <ds:schemaRef ds:uri="http://schemas.microsoft.com/sharepoint/v3/contenttype/forms"/>
  </ds:schemaRefs>
</ds:datastoreItem>
</file>

<file path=customXml/itemProps3.xml><?xml version="1.0" encoding="utf-8"?>
<ds:datastoreItem xmlns:ds="http://schemas.openxmlformats.org/officeDocument/2006/customXml" ds:itemID="{FF4AD605-4F11-4C12-888C-07B39472DB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c7ddbc-a72f-40af-ae57-4f788891c8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d2c89c4-4762-4441-8185-505beedaf7af}" enabled="0" method="" siteId="{3d2c89c4-4762-4441-8185-505beedaf7af}"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217</Words>
  <Application>Microsoft Office PowerPoint</Application>
  <PresentationFormat>Letter Paper (8.5x11 in)</PresentationFormat>
  <Paragraphs>65</Paragraphs>
  <Slides>5</Slides>
  <Notes>5</Notes>
  <HiddenSlides>0</HiddenSlides>
  <MMClips>0</MMClips>
  <ScaleCrop>false</ScaleCrop>
  <HeadingPairs>
    <vt:vector size="8" baseType="variant">
      <vt:variant>
        <vt:lpstr>Fonts Used</vt:lpstr>
      </vt:variant>
      <vt:variant>
        <vt:i4>2</vt:i4>
      </vt:variant>
      <vt:variant>
        <vt:lpstr>Theme</vt:lpstr>
      </vt:variant>
      <vt:variant>
        <vt:i4>2</vt:i4>
      </vt:variant>
      <vt:variant>
        <vt:lpstr>Embedded OLE Servers</vt:lpstr>
      </vt:variant>
      <vt:variant>
        <vt:i4>1</vt:i4>
      </vt:variant>
      <vt:variant>
        <vt:lpstr>Slide Titles</vt:lpstr>
      </vt:variant>
      <vt:variant>
        <vt:i4>5</vt:i4>
      </vt:variant>
    </vt:vector>
  </HeadingPairs>
  <TitlesOfParts>
    <vt:vector size="10" baseType="lpstr">
      <vt:lpstr>Arial</vt:lpstr>
      <vt:lpstr>Calibri</vt:lpstr>
      <vt:lpstr>theme3</vt:lpstr>
      <vt:lpstr>Theme2</vt:lpstr>
      <vt:lpstr>think-cell Slide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cp:revision>
  <dcterms:created xsi:type="dcterms:W3CDTF">2014-11-18T16:31:50Z</dcterms:created>
  <dcterms:modified xsi:type="dcterms:W3CDTF">2026-07-15T09:33:27Z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Method">
    <vt:lpwstr>Standard</vt:lpwstr>
  </property>
  <property fmtid="{D5CDD505-2E9C-101B-9397-08002B2CF9AE}" pid="4" name="MSIP_Label_ea60d57e-af5b-4752-ac57-3e4f28ca11dc_Name">
    <vt:lpwstr>ea60d57e-af5b-4752-ac57-3e4f28ca11dc</vt:lpwstr>
  </property>
  <property fmtid="{D5CDD505-2E9C-101B-9397-08002B2CF9AE}" pid="5" name="MSIP_Label_ea60d57e-af5b-4752-ac57-3e4f28ca11dc_SiteId">
    <vt:lpwstr>36da45f1-dd2c-4d1f-af13-5abe46b99921</vt:lpwstr>
  </property>
  <property fmtid="{D5CDD505-2E9C-101B-9397-08002B2CF9AE}" pid="6" name="MSIP_Label_ea60d57e-af5b-4752-ac57-3e4f28ca11dc_ContentBits">
    <vt:lpwstr>0</vt:lpwstr>
  </property>
  <property fmtid="{D5CDD505-2E9C-101B-9397-08002B2CF9AE}" pid="7" name="ContentTypeId">
    <vt:lpwstr>0x0101005D07B9ACF55B954E8C1A079E7C6635F4</vt:lpwstr>
  </property>
  <property fmtid="{D5CDD505-2E9C-101B-9397-08002B2CF9AE}" pid="8" name="MediaServiceImageTags">
    <vt:lpwstr/>
  </property>
  <property fmtid="{D5CDD505-2E9C-101B-9397-08002B2CF9AE}" pid="9" name="TaxCase">
    <vt:lpwstr/>
  </property>
  <property fmtid="{D5CDD505-2E9C-101B-9397-08002B2CF9AE}" pid="10" name="Order">
    <vt:r8>40424200</vt:r8>
  </property>
  <property fmtid="{D5CDD505-2E9C-101B-9397-08002B2CF9AE}" pid="11" name="IncludeInSearch">
    <vt:bool>false</vt:bool>
  </property>
  <property fmtid="{D5CDD505-2E9C-101B-9397-08002B2CF9AE}" pid="12" name="AllowedSecurityGroupT">
    <vt:lpwstr/>
  </property>
  <property fmtid="{D5CDD505-2E9C-101B-9397-08002B2CF9AE}" pid="13" name="Tax Entity">
    <vt:lpwstr/>
  </property>
  <property fmtid="{D5CDD505-2E9C-101B-9397-08002B2CF9AE}" pid="14" name="DocumentSetDescription">
    <vt:lpwstr/>
  </property>
  <property fmtid="{D5CDD505-2E9C-101B-9397-08002B2CF9AE}" pid="15" name="_dlc_DocIdPersistId">
    <vt:bool>false</vt:bool>
  </property>
  <property fmtid="{D5CDD505-2E9C-101B-9397-08002B2CF9AE}" pid="16" name="b205268b00054b168d473f2c9299ca3f">
    <vt:lpwstr/>
  </property>
  <property fmtid="{D5CDD505-2E9C-101B-9397-08002B2CF9AE}" pid="17" name="KAMDisplayFormUrl">
    <vt:lpwstr/>
  </property>
  <property fmtid="{D5CDD505-2E9C-101B-9397-08002B2CF9AE}" pid="18" name="Global Internal Service">
    <vt:lpwstr/>
  </property>
  <property fmtid="{D5CDD505-2E9C-101B-9397-08002B2CF9AE}" pid="19" name="ContactDPNSearchTxt">
    <vt:lpwstr/>
  </property>
  <property fmtid="{D5CDD505-2E9C-101B-9397-08002B2CF9AE}" pid="20" name="_dlc_DocId">
    <vt:lpwstr/>
  </property>
  <property fmtid="{D5CDD505-2E9C-101B-9397-08002B2CF9AE}" pid="21" name="DeloitteCommunity">
    <vt:lpwstr/>
  </property>
  <property fmtid="{D5CDD505-2E9C-101B-9397-08002B2CF9AE}" pid="22" name="PublishingNotes">
    <vt:lpwstr/>
  </property>
  <property fmtid="{D5CDD505-2E9C-101B-9397-08002B2CF9AE}" pid="23" name="ContentManager">
    <vt:lpwstr/>
  </property>
  <property fmtid="{D5CDD505-2E9C-101B-9397-08002B2CF9AE}" pid="24" name="m_BusinessAreaText">
    <vt:lpwstr/>
  </property>
  <property fmtid="{D5CDD505-2E9C-101B-9397-08002B2CF9AE}" pid="25" name="_dlc_DocIdUrl">
    <vt:lpwstr/>
  </property>
  <property fmtid="{D5CDD505-2E9C-101B-9397-08002B2CF9AE}" pid="26" name="Primary Global Indust">
    <vt:lpwstr/>
  </property>
  <property fmtid="{D5CDD505-2E9C-101B-9397-08002B2CF9AE}" pid="27" name="ContentPublisher">
    <vt:lpwstr/>
  </property>
  <property fmtid="{D5CDD505-2E9C-101B-9397-08002B2CF9AE}" pid="28" name="MSIP_Label_ea60d57e-af5b-4752-ac57-3e4f28ca11dc_ActionId">
    <vt:lpwstr>35830581-1f97-4bf2-bc51-37dffc44b460</vt:lpwstr>
  </property>
  <property fmtid="{D5CDD505-2E9C-101B-9397-08002B2CF9AE}" pid="29" name="Local Internal Service">
    <vt:lpwstr/>
  </property>
  <property fmtid="{D5CDD505-2E9C-101B-9397-08002B2CF9AE}" pid="30" name="m_LastModifiedBy">
    <vt:lpwstr/>
  </property>
  <property fmtid="{D5CDD505-2E9C-101B-9397-08002B2CF9AE}" pid="31" name="odf318f5c2004e70867d193ade101e23">
    <vt:lpwstr/>
  </property>
  <property fmtid="{D5CDD505-2E9C-101B-9397-08002B2CF9AE}" pid="32" name="Method_x0020_Document_x0020_Type">
    <vt:lpwstr/>
  </property>
  <property fmtid="{D5CDD505-2E9C-101B-9397-08002B2CF9AE}" pid="33" name="Business IssuesTaxHTField">
    <vt:lpwstr/>
  </property>
  <property fmtid="{D5CDD505-2E9C-101B-9397-08002B2CF9AE}" pid="34" name="QAResource">
    <vt:lpwstr/>
  </property>
  <property fmtid="{D5CDD505-2E9C-101B-9397-08002B2CF9AE}" pid="35" name="Method Document">
    <vt:lpwstr/>
  </property>
  <property fmtid="{D5CDD505-2E9C-101B-9397-08002B2CF9AE}" pid="36" name="Primary Local Indust">
    <vt:lpwstr/>
  </property>
  <property fmtid="{D5CDD505-2E9C-101B-9397-08002B2CF9AE}" pid="37" name="Applicable Geography">
    <vt:lpwstr>375;#Global|f12aef73-b423-4016-a43f-15722d3a0a5e</vt:lpwstr>
  </property>
  <property fmtid="{D5CDD505-2E9C-101B-9397-08002B2CF9AE}" pid="38" name="Badge">
    <vt:lpwstr/>
  </property>
  <property fmtid="{D5CDD505-2E9C-101B-9397-08002B2CF9AE}" pid="39" name="m553fc83c9f3478f9e79d248cf4f343f">
    <vt:lpwstr/>
  </property>
  <property fmtid="{D5CDD505-2E9C-101B-9397-08002B2CF9AE}" pid="40" name="Status">
    <vt:lpwstr/>
  </property>
  <property fmtid="{D5CDD505-2E9C-101B-9397-08002B2CF9AE}" pid="41" name="MSIP_Label_ea60d57e-af5b-4752-ac57-3e4f28ca11dc_SetDate">
    <vt:lpwstr>2024-07-05T13:13:30Z</vt:lpwstr>
  </property>
  <property fmtid="{D5CDD505-2E9C-101B-9397-08002B2CF9AE}" pid="42" name="gf661b68b929437daba08b54bbabff36">
    <vt:lpwstr/>
  </property>
  <property fmtid="{D5CDD505-2E9C-101B-9397-08002B2CF9AE}" pid="43" name="ClassificationTaxHTField0">
    <vt:lpwstr/>
  </property>
  <property fmtid="{D5CDD505-2E9C-101B-9397-08002B2CF9AE}" pid="44" name="Method Discipline">
    <vt:lpwstr/>
  </property>
  <property fmtid="{D5CDD505-2E9C-101B-9397-08002B2CF9AE}" pid="45" name="Method Document Type">
    <vt:lpwstr/>
  </property>
  <property fmtid="{D5CDD505-2E9C-101B-9397-08002B2CF9AE}" pid="46" name="Contributor_x0020_Geography">
    <vt:lpwstr/>
  </property>
  <property fmtid="{D5CDD505-2E9C-101B-9397-08002B2CF9AE}" pid="47" name="oab0afb743884474a6cbf2d3b310bd05">
    <vt:lpwstr/>
  </property>
  <property fmtid="{D5CDD505-2E9C-101B-9397-08002B2CF9AE}" pid="48" name="Qualification">
    <vt:lpwstr/>
  </property>
  <property fmtid="{D5CDD505-2E9C-101B-9397-08002B2CF9AE}" pid="49" name="Primary Global Client">
    <vt:lpwstr>1406;#Consulting:Human Capital:Organization Transformation and Talent:Learning Solutions|bfa87dd3-ed43-4b6f-910b-62f487ea2ae3</vt:lpwstr>
  </property>
  <property fmtid="{D5CDD505-2E9C-101B-9397-08002B2CF9AE}" pid="50" name="b0201f3937364d799930ae17e15a01ce">
    <vt:lpwstr/>
  </property>
  <property fmtid="{D5CDD505-2E9C-101B-9397-08002B2CF9AE}" pid="51" name="URL">
    <vt:lpwstr/>
  </property>
  <property fmtid="{D5CDD505-2E9C-101B-9397-08002B2CF9AE}" pid="52" name="System Source">
    <vt:lpwstr/>
  </property>
  <property fmtid="{D5CDD505-2E9C-101B-9397-08002B2CF9AE}" pid="53" name="_docset_NoMedatataSyncRequired">
    <vt:lpwstr>False</vt:lpwstr>
  </property>
  <property fmtid="{D5CDD505-2E9C-101B-9397-08002B2CF9AE}" pid="54" name="m_SourceID">
    <vt:lpwstr/>
  </property>
  <property fmtid="{D5CDD505-2E9C-101B-9397-08002B2CF9AE}" pid="55" name="Geography of Origin">
    <vt:lpwstr>10964;#Americas (Region):Americas:United States (MF):United States|8cb0099f-1dbf-4b3c-9b7f-d98051a79fa3</vt:lpwstr>
  </property>
  <property fmtid="{D5CDD505-2E9C-101B-9397-08002B2CF9AE}" pid="56" name="Targeted Audience">
    <vt:lpwstr/>
  </property>
  <property fmtid="{D5CDD505-2E9C-101B-9397-08002B2CF9AE}" pid="57" name="External_Organization">
    <vt:lpwstr/>
  </property>
  <property fmtid="{D5CDD505-2E9C-101B-9397-08002B2CF9AE}" pid="58" name="TextKeyword">
    <vt:lpwstr/>
  </property>
  <property fmtid="{D5CDD505-2E9C-101B-9397-08002B2CF9AE}" pid="59" name="Tax Specialty Area">
    <vt:lpwstr/>
  </property>
  <property fmtid="{D5CDD505-2E9C-101B-9397-08002B2CF9AE}" pid="60" name="_dlc_Exempt">
    <vt:bool>false</vt:bool>
  </property>
  <property fmtid="{D5CDD505-2E9C-101B-9397-08002B2CF9AE}" pid="61" name="General Business Topic">
    <vt:lpwstr/>
  </property>
  <property fmtid="{D5CDD505-2E9C-101B-9397-08002B2CF9AE}" pid="62" name="Primary Local Client">
    <vt:lpwstr>11791;#United States:Consulting:Human Capital:Organization Transformation and Talent(US):Learning Solutions|e75827e5-2166-474f-a2ae-c102e0acb13c</vt:lpwstr>
  </property>
  <property fmtid="{D5CDD505-2E9C-101B-9397-08002B2CF9AE}" pid="63" name="KAMThumbnail">
    <vt:lpwstr/>
  </property>
  <property fmtid="{D5CDD505-2E9C-101B-9397-08002B2CF9AE}" pid="64" name="Classification">
    <vt:lpwstr/>
  </property>
  <property fmtid="{D5CDD505-2E9C-101B-9397-08002B2CF9AE}" pid="65" name="RedirectNewWindow">
    <vt:bool>false</vt:bool>
  </property>
  <property fmtid="{D5CDD505-2E9C-101B-9397-08002B2CF9AE}" pid="66" name="n78ca540bead4842bdca414d7557030f">
    <vt:lpwstr/>
  </property>
  <property fmtid="{D5CDD505-2E9C-101B-9397-08002B2CF9AE}" pid="67" name="g72f13cd53d8431d9a1ddb0a8e5a57bc">
    <vt:lpwstr/>
  </property>
  <property fmtid="{D5CDD505-2E9C-101B-9397-08002B2CF9AE}" pid="68" name="System SourceTaxHTField0">
    <vt:lpwstr/>
  </property>
  <property fmtid="{D5CDD505-2E9C-101B-9397-08002B2CF9AE}" pid="69" name="Secondary Local Clie">
    <vt:lpwstr/>
  </property>
  <property fmtid="{D5CDD505-2E9C-101B-9397-08002B2CF9AE}" pid="70" name="Secondary Global Clie">
    <vt:lpwstr/>
  </property>
  <property fmtid="{D5CDD505-2E9C-101B-9397-08002B2CF9AE}" pid="71" name="Qualification Text">
    <vt:lpwstr/>
  </property>
  <property fmtid="{D5CDD505-2E9C-101B-9397-08002B2CF9AE}" pid="72" name="Business Issues">
    <vt:lpwstr/>
  </property>
  <property fmtid="{D5CDD505-2E9C-101B-9397-08002B2CF9AE}" pid="73" name="fd6bbc6c2e4940e0b736c9655d0b1c67">
    <vt:lpwstr/>
  </property>
  <property fmtid="{D5CDD505-2E9C-101B-9397-08002B2CF9AE}" pid="74" name="PublishedDocumentURL">
    <vt:lpwstr/>
  </property>
  <property fmtid="{D5CDD505-2E9C-101B-9397-08002B2CF9AE}" pid="75" name="OriginalId">
    <vt:lpwstr/>
  </property>
  <property fmtid="{D5CDD505-2E9C-101B-9397-08002B2CF9AE}" pid="76" name="Tax Jurisdiction">
    <vt:lpwstr/>
  </property>
  <property fmtid="{D5CDD505-2E9C-101B-9397-08002B2CF9AE}" pid="77" name="IPCO Designation">
    <vt:lpwstr>477;#May be edited, used internally or to perform client engagements, and disclosed to third parties on a limited basis (Category C)|025f40cd-f55a-4ddf-b652-e7ea1ca486ca</vt:lpwstr>
  </property>
  <property fmtid="{D5CDD505-2E9C-101B-9397-08002B2CF9AE}" pid="78" name="Contacts">
    <vt:lpwstr/>
  </property>
  <property fmtid="{D5CDD505-2E9C-101B-9397-08002B2CF9AE}" pid="79" name="TaxCode">
    <vt:lpwstr/>
  </property>
  <property fmtid="{D5CDD505-2E9C-101B-9397-08002B2CF9AE}" pid="80" name="Global Content Type">
    <vt:lpwstr>436;#Sales and Marketing:Promotional Materials|77fa53fe-8a43-424b-9694-62be94981548</vt:lpwstr>
  </property>
  <property fmtid="{D5CDD505-2E9C-101B-9397-08002B2CF9AE}" pid="81" name="c1e1756b05e942aa8382e8ad470dc923">
    <vt:lpwstr/>
  </property>
  <property fmtid="{D5CDD505-2E9C-101B-9397-08002B2CF9AE}" pid="82" name="ArticulateGUID">
    <vt:lpwstr>DC6731E3-C566-4CE5-B838-3EE641B4C6C2</vt:lpwstr>
  </property>
  <property fmtid="{D5CDD505-2E9C-101B-9397-08002B2CF9AE}" pid="83" name="f728aa9b7f954afcaec8cf5ce49c0187">
    <vt:lpwstr/>
  </property>
  <property fmtid="{D5CDD505-2E9C-101B-9397-08002B2CF9AE}" pid="84" name="OriginalDocumentURL">
    <vt:lpwstr/>
  </property>
  <property fmtid="{D5CDD505-2E9C-101B-9397-08002B2CF9AE}" pid="85" name="Publishing Owning Te">
    <vt:lpwstr>16;#Consulting|7434a3af-136e-42a8-bb53-fcc906dbc283</vt:lpwstr>
  </property>
  <property fmtid="{D5CDD505-2E9C-101B-9397-08002B2CF9AE}" pid="86" name="Disclaimer">
    <vt:lpwstr/>
  </property>
  <property fmtid="{D5CDD505-2E9C-101B-9397-08002B2CF9AE}" pid="87" name="TaxRegulation">
    <vt:lpwstr/>
  </property>
  <property fmtid="{D5CDD505-2E9C-101B-9397-08002B2CF9AE}" pid="88" name="RelatedLinksNotes">
    <vt:lpwstr/>
  </property>
  <property fmtid="{D5CDD505-2E9C-101B-9397-08002B2CF9AE}" pid="89" name="ArchivalDocumentURL">
    <vt:lpwstr/>
  </property>
  <property fmtid="{D5CDD505-2E9C-101B-9397-08002B2CF9AE}" pid="90" name="Publishing Owning Te0">
    <vt:lpwstr>Consulting|7434a3af-136e-42a8-bb53-fcc906dbc283</vt:lpwstr>
  </property>
  <property fmtid="{D5CDD505-2E9C-101B-9397-08002B2CF9AE}" pid="91" name="_dlc_DocIdItemGuid">
    <vt:lpwstr>db804934-d9da-44fd-97b0-f47385b07d8b</vt:lpwstr>
  </property>
  <property fmtid="{D5CDD505-2E9C-101B-9397-08002B2CF9AE}" pid="92" name="AuthorDPNSearchTxt">
    <vt:lpwstr/>
  </property>
  <property fmtid="{D5CDD505-2E9C-101B-9397-08002B2CF9AE}" pid="93" name="Deloitte Method Task">
    <vt:lpwstr/>
  </property>
  <property fmtid="{D5CDD505-2E9C-101B-9397-08002B2CF9AE}" pid="94" name="e7ca0883df3147c8a1187500dc55843a">
    <vt:lpwstr/>
  </property>
  <property fmtid="{D5CDD505-2E9C-101B-9397-08002B2CF9AE}" pid="95" name="Local Content Type">
    <vt:lpwstr>482;#United States:Sales and Marketing Materials:Promotional Materials|abfc43d2-1487-4e59-8219-3576510c3630</vt:lpwstr>
  </property>
  <property fmtid="{D5CDD505-2E9C-101B-9397-08002B2CF9AE}" pid="96" name="ApproverComments">
    <vt:lpwstr/>
  </property>
  <property fmtid="{D5CDD505-2E9C-101B-9397-08002B2CF9AE}" pid="97" name="ItemRetentionFormula">
    <vt:lpwstr/>
  </property>
  <property fmtid="{D5CDD505-2E9C-101B-9397-08002B2CF9AE}" pid="98" name="ArticulatePath">
    <vt:lpwstr>Quick Reference Guide Template 150629 v0 2</vt:lpwstr>
  </property>
  <property fmtid="{D5CDD505-2E9C-101B-9397-08002B2CF9AE}" pid="99" name="RedirectAttachment">
    <vt:bool>false</vt:bool>
  </property>
  <property fmtid="{D5CDD505-2E9C-101B-9397-08002B2CF9AE}" pid="100" name="Deloitte Tool">
    <vt:lpwstr/>
  </property>
  <property fmtid="{D5CDD505-2E9C-101B-9397-08002B2CF9AE}" pid="101" name="ContributorDPNSearchTxt">
    <vt:lpwstr/>
  </property>
  <property fmtid="{D5CDD505-2E9C-101B-9397-08002B2CF9AE}" pid="102" name="Contributor Geography">
    <vt:lpwstr/>
  </property>
  <property fmtid="{D5CDD505-2E9C-101B-9397-08002B2CF9AE}" pid="103" name="c9de60e3e90d439b9f2e9ff9e9bb3430">
    <vt:lpwstr/>
  </property>
  <property fmtid="{D5CDD505-2E9C-101B-9397-08002B2CF9AE}" pid="104" name="QualID">
    <vt:lpwstr/>
  </property>
  <property fmtid="{D5CDD505-2E9C-101B-9397-08002B2CF9AE}" pid="105" name="Method_x0020_Document">
    <vt:lpwstr/>
  </property>
  <property fmtid="{D5CDD505-2E9C-101B-9397-08002B2CF9AE}" pid="106" name="WorkingDocumentURL">
    <vt:lpwstr/>
  </property>
  <property fmtid="{D5CDD505-2E9C-101B-9397-08002B2CF9AE}" pid="107" name="g90a876a54e747069fde5360881b9933">
    <vt:lpwstr/>
  </property>
  <property fmtid="{D5CDD505-2E9C-101B-9397-08002B2CF9AE}" pid="108" name="_dlc_policyId">
    <vt:lpwstr/>
  </property>
  <property fmtid="{D5CDD505-2E9C-101B-9397-08002B2CF9AE}" pid="109" name="ContentApprover">
    <vt:lpwstr/>
  </property>
  <property fmtid="{D5CDD505-2E9C-101B-9397-08002B2CF9AE}" pid="110" name="Redirect URL">
    <vt:lpwstr/>
  </property>
  <property fmtid="{D5CDD505-2E9C-101B-9397-08002B2CF9AE}" pid="111" name="Secondary Local Indu">
    <vt:lpwstr/>
  </property>
  <property fmtid="{D5CDD505-2E9C-101B-9397-08002B2CF9AE}" pid="112" name="KAM Language">
    <vt:lpwstr>1;#English|b169a262-1aaa-4ccb-9acf-78a36c1d9bab</vt:lpwstr>
  </property>
  <property fmtid="{D5CDD505-2E9C-101B-9397-08002B2CF9AE}" pid="113" name="Secondary Global Indu">
    <vt:lpwstr/>
  </property>
</Properties>
</file>